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5"/>
  </p:notesMasterIdLst>
  <p:handoutMasterIdLst>
    <p:handoutMasterId r:id="rId36"/>
  </p:handoutMasterIdLst>
  <p:sldIdLst>
    <p:sldId id="294" r:id="rId5"/>
    <p:sldId id="286" r:id="rId6"/>
    <p:sldId id="882" r:id="rId7"/>
    <p:sldId id="896" r:id="rId8"/>
    <p:sldId id="897" r:id="rId9"/>
    <p:sldId id="898" r:id="rId10"/>
    <p:sldId id="320" r:id="rId11"/>
    <p:sldId id="332" r:id="rId12"/>
    <p:sldId id="892" r:id="rId13"/>
    <p:sldId id="891" r:id="rId14"/>
    <p:sldId id="316" r:id="rId15"/>
    <p:sldId id="317" r:id="rId16"/>
    <p:sldId id="310" r:id="rId17"/>
    <p:sldId id="873" r:id="rId18"/>
    <p:sldId id="890" r:id="rId19"/>
    <p:sldId id="888" r:id="rId20"/>
    <p:sldId id="894" r:id="rId21"/>
    <p:sldId id="895" r:id="rId22"/>
    <p:sldId id="324" r:id="rId23"/>
    <p:sldId id="883" r:id="rId24"/>
    <p:sldId id="880" r:id="rId25"/>
    <p:sldId id="874" r:id="rId26"/>
    <p:sldId id="878" r:id="rId27"/>
    <p:sldId id="899" r:id="rId28"/>
    <p:sldId id="893" r:id="rId29"/>
    <p:sldId id="881" r:id="rId30"/>
    <p:sldId id="900" r:id="rId31"/>
    <p:sldId id="314" r:id="rId32"/>
    <p:sldId id="879" r:id="rId33"/>
    <p:sldId id="901" r:id="rId3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örig Anne" initials="DA" lastIdx="5" clrIdx="0">
    <p:extLst>
      <p:ext uri="{19B8F6BF-5375-455C-9EA6-DF929625EA0E}">
        <p15:presenceInfo xmlns:p15="http://schemas.microsoft.com/office/powerpoint/2012/main" userId="S::anne.dorig@hes-so.ch::b94af902-62c2-4925-b4c4-8ea4a10be4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1367"/>
    <a:srgbClr val="F36D21"/>
    <a:srgbClr val="00609C"/>
    <a:srgbClr val="86BBDB"/>
    <a:srgbClr val="328BC2"/>
    <a:srgbClr val="00945E"/>
    <a:srgbClr val="0199D6"/>
    <a:srgbClr val="958A82"/>
    <a:srgbClr val="005F9C"/>
    <a:srgbClr val="7A26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5AA56E-A9C9-4BA7-8C79-7FEF7A48FE23}" v="137" dt="2024-03-06T14:38:28.830"/>
    <p1510:client id="{92B3EFAA-5F15-4510-8914-1951AF0C32FD}" v="3" dt="2024-03-06T12:39:39.669"/>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894" autoAdjust="0"/>
  </p:normalViewPr>
  <p:slideViewPr>
    <p:cSldViewPr snapToGrid="0">
      <p:cViewPr varScale="1">
        <p:scale>
          <a:sx n="76" d="100"/>
          <a:sy n="76" d="100"/>
        </p:scale>
        <p:origin x="687" y="48"/>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nier David" userId="9b6d28b7-8e55-4e29-b071-d1541832cf4d" providerId="ADAL" clId="{44AE5F5E-D37A-4B06-B4D0-DB146D2ACF6A}"/>
    <pc:docChg chg="custSel modSld sldOrd modNotesMaster modHandout">
      <pc:chgData name="Wannier David" userId="9b6d28b7-8e55-4e29-b071-d1541832cf4d" providerId="ADAL" clId="{44AE5F5E-D37A-4B06-B4D0-DB146D2ACF6A}" dt="2024-02-28T08:12:55.321" v="100" actId="20577"/>
      <pc:docMkLst>
        <pc:docMk/>
      </pc:docMkLst>
      <pc:sldChg chg="modSp mod">
        <pc:chgData name="Wannier David" userId="9b6d28b7-8e55-4e29-b071-d1541832cf4d" providerId="ADAL" clId="{44AE5F5E-D37A-4B06-B4D0-DB146D2ACF6A}" dt="2024-02-28T08:12:55.321" v="100" actId="20577"/>
        <pc:sldMkLst>
          <pc:docMk/>
          <pc:sldMk cId="2302363964" sldId="286"/>
        </pc:sldMkLst>
        <pc:spChg chg="mod">
          <ac:chgData name="Wannier David" userId="9b6d28b7-8e55-4e29-b071-d1541832cf4d" providerId="ADAL" clId="{44AE5F5E-D37A-4B06-B4D0-DB146D2ACF6A}" dt="2024-02-28T08:12:55.321" v="100" actId="20577"/>
          <ac:spMkLst>
            <pc:docMk/>
            <pc:sldMk cId="2302363964" sldId="286"/>
            <ac:spMk id="2" creationId="{26D7DFEF-A876-B94A-BE44-F3595E769DFC}"/>
          </ac:spMkLst>
        </pc:spChg>
      </pc:sldChg>
      <pc:sldChg chg="ord">
        <pc:chgData name="Wannier David" userId="9b6d28b7-8e55-4e29-b071-d1541832cf4d" providerId="ADAL" clId="{44AE5F5E-D37A-4B06-B4D0-DB146D2ACF6A}" dt="2024-02-28T08:11:34.659" v="4"/>
        <pc:sldMkLst>
          <pc:docMk/>
          <pc:sldMk cId="2597504010" sldId="320"/>
        </pc:sldMkLst>
      </pc:sldChg>
      <pc:sldChg chg="ord">
        <pc:chgData name="Wannier David" userId="9b6d28b7-8e55-4e29-b071-d1541832cf4d" providerId="ADAL" clId="{44AE5F5E-D37A-4B06-B4D0-DB146D2ACF6A}" dt="2024-02-28T08:11:38.162" v="6"/>
        <pc:sldMkLst>
          <pc:docMk/>
          <pc:sldMk cId="3938063175" sldId="332"/>
        </pc:sldMkLst>
      </pc:sldChg>
    </pc:docChg>
  </pc:docChgLst>
  <pc:docChgLst>
    <pc:chgData name="Wannier David" userId="9b6d28b7-8e55-4e29-b071-d1541832cf4d" providerId="ADAL" clId="{BED1012E-EDDF-4B37-B272-9264E083FCEC}"/>
    <pc:docChg chg="modSld">
      <pc:chgData name="Wannier David" userId="9b6d28b7-8e55-4e29-b071-d1541832cf4d" providerId="ADAL" clId="{BED1012E-EDDF-4B37-B272-9264E083FCEC}" dt="2024-03-07T07:50:46.111" v="5" actId="20577"/>
      <pc:docMkLst>
        <pc:docMk/>
      </pc:docMkLst>
      <pc:sldChg chg="modSp mod">
        <pc:chgData name="Wannier David" userId="9b6d28b7-8e55-4e29-b071-d1541832cf4d" providerId="ADAL" clId="{BED1012E-EDDF-4B37-B272-9264E083FCEC}" dt="2024-03-07T07:50:46.111" v="5" actId="20577"/>
        <pc:sldMkLst>
          <pc:docMk/>
          <pc:sldMk cId="253796159" sldId="899"/>
        </pc:sldMkLst>
        <pc:spChg chg="mod">
          <ac:chgData name="Wannier David" userId="9b6d28b7-8e55-4e29-b071-d1541832cf4d" providerId="ADAL" clId="{BED1012E-EDDF-4B37-B272-9264E083FCEC}" dt="2024-03-07T07:50:46.111" v="5" actId="20577"/>
          <ac:spMkLst>
            <pc:docMk/>
            <pc:sldMk cId="253796159" sldId="899"/>
            <ac:spMk id="9" creationId="{CB212E79-CA70-2F14-A5BC-B7B3B3D5EBD2}"/>
          </ac:spMkLst>
        </pc:spChg>
      </pc:sldChg>
    </pc:docChg>
  </pc:docChgLst>
  <pc:docChgLst>
    <pc:chgData name="Wannier David" userId="9b6d28b7-8e55-4e29-b071-d1541832cf4d" providerId="ADAL" clId="{92B3EFAA-5F15-4510-8914-1951AF0C32FD}"/>
    <pc:docChg chg="undo custSel addSld delSld modSld sldOrd">
      <pc:chgData name="Wannier David" userId="9b6d28b7-8e55-4e29-b071-d1541832cf4d" providerId="ADAL" clId="{92B3EFAA-5F15-4510-8914-1951AF0C32FD}" dt="2024-03-06T12:39:48.285" v="2584" actId="1076"/>
      <pc:docMkLst>
        <pc:docMk/>
      </pc:docMkLst>
      <pc:sldChg chg="modSp mod">
        <pc:chgData name="Wannier David" userId="9b6d28b7-8e55-4e29-b071-d1541832cf4d" providerId="ADAL" clId="{92B3EFAA-5F15-4510-8914-1951AF0C32FD}" dt="2024-03-05T18:32:41.964" v="2245" actId="6549"/>
        <pc:sldMkLst>
          <pc:docMk/>
          <pc:sldMk cId="2302363964" sldId="286"/>
        </pc:sldMkLst>
        <pc:spChg chg="mod">
          <ac:chgData name="Wannier David" userId="9b6d28b7-8e55-4e29-b071-d1541832cf4d" providerId="ADAL" clId="{92B3EFAA-5F15-4510-8914-1951AF0C32FD}" dt="2024-03-05T18:22:09.643" v="2036" actId="20577"/>
          <ac:spMkLst>
            <pc:docMk/>
            <pc:sldMk cId="2302363964" sldId="286"/>
            <ac:spMk id="2" creationId="{26D7DFEF-A876-B94A-BE44-F3595E769DFC}"/>
          </ac:spMkLst>
        </pc:spChg>
        <pc:spChg chg="mod">
          <ac:chgData name="Wannier David" userId="9b6d28b7-8e55-4e29-b071-d1541832cf4d" providerId="ADAL" clId="{92B3EFAA-5F15-4510-8914-1951AF0C32FD}" dt="2024-03-05T18:32:41.964" v="2245" actId="6549"/>
          <ac:spMkLst>
            <pc:docMk/>
            <pc:sldMk cId="2302363964" sldId="286"/>
            <ac:spMk id="3" creationId="{E0E8C549-9EF7-E642-B891-664B2B41C31A}"/>
          </ac:spMkLst>
        </pc:spChg>
      </pc:sldChg>
      <pc:sldChg chg="modNotesTx">
        <pc:chgData name="Wannier David" userId="9b6d28b7-8e55-4e29-b071-d1541832cf4d" providerId="ADAL" clId="{92B3EFAA-5F15-4510-8914-1951AF0C32FD}" dt="2024-03-05T18:42:03.737" v="2580" actId="20577"/>
        <pc:sldMkLst>
          <pc:docMk/>
          <pc:sldMk cId="194710441" sldId="294"/>
        </pc:sldMkLst>
      </pc:sldChg>
      <pc:sldChg chg="modSp mod">
        <pc:chgData name="Wannier David" userId="9b6d28b7-8e55-4e29-b071-d1541832cf4d" providerId="ADAL" clId="{92B3EFAA-5F15-4510-8914-1951AF0C32FD}" dt="2024-03-05T18:32:26.941" v="2240" actId="20577"/>
        <pc:sldMkLst>
          <pc:docMk/>
          <pc:sldMk cId="3406524649" sldId="310"/>
        </pc:sldMkLst>
        <pc:spChg chg="mod">
          <ac:chgData name="Wannier David" userId="9b6d28b7-8e55-4e29-b071-d1541832cf4d" providerId="ADAL" clId="{92B3EFAA-5F15-4510-8914-1951AF0C32FD}" dt="2024-03-05T18:32:26.941" v="2240" actId="20577"/>
          <ac:spMkLst>
            <pc:docMk/>
            <pc:sldMk cId="3406524649" sldId="310"/>
            <ac:spMk id="3" creationId="{420FBDFC-3E7D-7220-0600-0AEFA683D077}"/>
          </ac:spMkLst>
        </pc:spChg>
      </pc:sldChg>
      <pc:sldChg chg="mod modShow">
        <pc:chgData name="Wannier David" userId="9b6d28b7-8e55-4e29-b071-d1541832cf4d" providerId="ADAL" clId="{92B3EFAA-5F15-4510-8914-1951AF0C32FD}" dt="2024-03-05T18:46:16.317" v="2581" actId="729"/>
        <pc:sldMkLst>
          <pc:docMk/>
          <pc:sldMk cId="2888025371" sldId="314"/>
        </pc:sldMkLst>
      </pc:sldChg>
      <pc:sldChg chg="modSp mod">
        <pc:chgData name="Wannier David" userId="9b6d28b7-8e55-4e29-b071-d1541832cf4d" providerId="ADAL" clId="{92B3EFAA-5F15-4510-8914-1951AF0C32FD}" dt="2024-03-05T18:31:44.237" v="2233" actId="20577"/>
        <pc:sldMkLst>
          <pc:docMk/>
          <pc:sldMk cId="2946019946" sldId="316"/>
        </pc:sldMkLst>
        <pc:spChg chg="mod">
          <ac:chgData name="Wannier David" userId="9b6d28b7-8e55-4e29-b071-d1541832cf4d" providerId="ADAL" clId="{92B3EFAA-5F15-4510-8914-1951AF0C32FD}" dt="2024-03-05T18:31:44.237" v="2233" actId="20577"/>
          <ac:spMkLst>
            <pc:docMk/>
            <pc:sldMk cId="2946019946" sldId="316"/>
            <ac:spMk id="2" creationId="{12A7953E-6501-AE5B-1C11-82E151F53944}"/>
          </ac:spMkLst>
        </pc:spChg>
      </pc:sldChg>
      <pc:sldChg chg="modSp mod">
        <pc:chgData name="Wannier David" userId="9b6d28b7-8e55-4e29-b071-d1541832cf4d" providerId="ADAL" clId="{92B3EFAA-5F15-4510-8914-1951AF0C32FD}" dt="2024-03-05T18:33:22.592" v="2249" actId="113"/>
        <pc:sldMkLst>
          <pc:docMk/>
          <pc:sldMk cId="2597504010" sldId="320"/>
        </pc:sldMkLst>
        <pc:graphicFrameChg chg="modGraphic">
          <ac:chgData name="Wannier David" userId="9b6d28b7-8e55-4e29-b071-d1541832cf4d" providerId="ADAL" clId="{92B3EFAA-5F15-4510-8914-1951AF0C32FD}" dt="2024-03-05T18:33:22.592" v="2249" actId="113"/>
          <ac:graphicFrameMkLst>
            <pc:docMk/>
            <pc:sldMk cId="2597504010" sldId="320"/>
            <ac:graphicFrameMk id="7" creationId="{9DB8F8C3-6CD6-A6A2-0632-01C7935425FD}"/>
          </ac:graphicFrameMkLst>
        </pc:graphicFrameChg>
      </pc:sldChg>
      <pc:sldChg chg="modSp mod">
        <pc:chgData name="Wannier David" userId="9b6d28b7-8e55-4e29-b071-d1541832cf4d" providerId="ADAL" clId="{92B3EFAA-5F15-4510-8914-1951AF0C32FD}" dt="2024-03-05T17:31:34.461" v="138" actId="20577"/>
        <pc:sldMkLst>
          <pc:docMk/>
          <pc:sldMk cId="868445097" sldId="324"/>
        </pc:sldMkLst>
        <pc:spChg chg="mod">
          <ac:chgData name="Wannier David" userId="9b6d28b7-8e55-4e29-b071-d1541832cf4d" providerId="ADAL" clId="{92B3EFAA-5F15-4510-8914-1951AF0C32FD}" dt="2024-03-05T17:31:34.461" v="138" actId="20577"/>
          <ac:spMkLst>
            <pc:docMk/>
            <pc:sldMk cId="868445097" sldId="324"/>
            <ac:spMk id="2" creationId="{48BC4A2B-6677-07F0-0564-13DDC15195BD}"/>
          </ac:spMkLst>
        </pc:spChg>
      </pc:sldChg>
      <pc:sldChg chg="modSp mod">
        <pc:chgData name="Wannier David" userId="9b6d28b7-8e55-4e29-b071-d1541832cf4d" providerId="ADAL" clId="{92B3EFAA-5F15-4510-8914-1951AF0C32FD}" dt="2024-03-05T18:30:44.215" v="2122" actId="113"/>
        <pc:sldMkLst>
          <pc:docMk/>
          <pc:sldMk cId="3938063175" sldId="332"/>
        </pc:sldMkLst>
        <pc:spChg chg="mod">
          <ac:chgData name="Wannier David" userId="9b6d28b7-8e55-4e29-b071-d1541832cf4d" providerId="ADAL" clId="{92B3EFAA-5F15-4510-8914-1951AF0C32FD}" dt="2024-03-05T17:30:26.230" v="128" actId="20577"/>
          <ac:spMkLst>
            <pc:docMk/>
            <pc:sldMk cId="3938063175" sldId="332"/>
            <ac:spMk id="2" creationId="{07525BBB-11DC-B9DD-5084-1F8D1BBEFC22}"/>
          </ac:spMkLst>
        </pc:spChg>
        <pc:graphicFrameChg chg="modGraphic">
          <ac:chgData name="Wannier David" userId="9b6d28b7-8e55-4e29-b071-d1541832cf4d" providerId="ADAL" clId="{92B3EFAA-5F15-4510-8914-1951AF0C32FD}" dt="2024-03-05T18:30:44.215" v="2122" actId="113"/>
          <ac:graphicFrameMkLst>
            <pc:docMk/>
            <pc:sldMk cId="3938063175" sldId="332"/>
            <ac:graphicFrameMk id="148" creationId="{02574B70-0EAB-5BBC-4BFA-3316A780C197}"/>
          </ac:graphicFrameMkLst>
        </pc:graphicFrameChg>
      </pc:sldChg>
      <pc:sldChg chg="ord">
        <pc:chgData name="Wannier David" userId="9b6d28b7-8e55-4e29-b071-d1541832cf4d" providerId="ADAL" clId="{92B3EFAA-5F15-4510-8914-1951AF0C32FD}" dt="2024-03-05T17:59:04.536" v="808"/>
        <pc:sldMkLst>
          <pc:docMk/>
          <pc:sldMk cId="2516306722" sldId="874"/>
        </pc:sldMkLst>
      </pc:sldChg>
      <pc:sldChg chg="modSp mod ord">
        <pc:chgData name="Wannier David" userId="9b6d28b7-8e55-4e29-b071-d1541832cf4d" providerId="ADAL" clId="{92B3EFAA-5F15-4510-8914-1951AF0C32FD}" dt="2024-03-05T18:39:35.076" v="2418" actId="20577"/>
        <pc:sldMkLst>
          <pc:docMk/>
          <pc:sldMk cId="2309156346" sldId="878"/>
        </pc:sldMkLst>
        <pc:spChg chg="mod">
          <ac:chgData name="Wannier David" userId="9b6d28b7-8e55-4e29-b071-d1541832cf4d" providerId="ADAL" clId="{92B3EFAA-5F15-4510-8914-1951AF0C32FD}" dt="2024-03-05T18:36:41.173" v="2290" actId="20577"/>
          <ac:spMkLst>
            <pc:docMk/>
            <pc:sldMk cId="2309156346" sldId="878"/>
            <ac:spMk id="2" creationId="{081F7EE9-E967-F70A-459E-8D5B7A7124D9}"/>
          </ac:spMkLst>
        </pc:spChg>
        <pc:spChg chg="mod">
          <ac:chgData name="Wannier David" userId="9b6d28b7-8e55-4e29-b071-d1541832cf4d" providerId="ADAL" clId="{92B3EFAA-5F15-4510-8914-1951AF0C32FD}" dt="2024-03-05T18:39:35.076" v="2418" actId="20577"/>
          <ac:spMkLst>
            <pc:docMk/>
            <pc:sldMk cId="2309156346" sldId="878"/>
            <ac:spMk id="3" creationId="{042C7E43-FE20-59A8-FA85-DA62BB8FC360}"/>
          </ac:spMkLst>
        </pc:spChg>
        <pc:picChg chg="mod">
          <ac:chgData name="Wannier David" userId="9b6d28b7-8e55-4e29-b071-d1541832cf4d" providerId="ADAL" clId="{92B3EFAA-5F15-4510-8914-1951AF0C32FD}" dt="2024-03-05T18:39:10.965" v="2340" actId="1076"/>
          <ac:picMkLst>
            <pc:docMk/>
            <pc:sldMk cId="2309156346" sldId="878"/>
            <ac:picMk id="8" creationId="{66376C94-91BE-E790-C185-C2628D0B77B7}"/>
          </ac:picMkLst>
        </pc:picChg>
      </pc:sldChg>
      <pc:sldChg chg="modSp mod">
        <pc:chgData name="Wannier David" userId="9b6d28b7-8e55-4e29-b071-d1541832cf4d" providerId="ADAL" clId="{92B3EFAA-5F15-4510-8914-1951AF0C32FD}" dt="2024-03-05T18:41:09.151" v="2456" actId="20577"/>
        <pc:sldMkLst>
          <pc:docMk/>
          <pc:sldMk cId="3409188187" sldId="879"/>
        </pc:sldMkLst>
        <pc:spChg chg="mod">
          <ac:chgData name="Wannier David" userId="9b6d28b7-8e55-4e29-b071-d1541832cf4d" providerId="ADAL" clId="{92B3EFAA-5F15-4510-8914-1951AF0C32FD}" dt="2024-03-05T18:41:09.151" v="2456" actId="20577"/>
          <ac:spMkLst>
            <pc:docMk/>
            <pc:sldMk cId="3409188187" sldId="879"/>
            <ac:spMk id="3" creationId="{8E17C002-E868-7157-5BD3-9C57E3505DB9}"/>
          </ac:spMkLst>
        </pc:spChg>
      </pc:sldChg>
      <pc:sldChg chg="modSp mod ord">
        <pc:chgData name="Wannier David" userId="9b6d28b7-8e55-4e29-b071-d1541832cf4d" providerId="ADAL" clId="{92B3EFAA-5F15-4510-8914-1951AF0C32FD}" dt="2024-03-05T18:06:00.894" v="818"/>
        <pc:sldMkLst>
          <pc:docMk/>
          <pc:sldMk cId="325800100" sldId="880"/>
        </pc:sldMkLst>
        <pc:picChg chg="mod">
          <ac:chgData name="Wannier David" userId="9b6d28b7-8e55-4e29-b071-d1541832cf4d" providerId="ADAL" clId="{92B3EFAA-5F15-4510-8914-1951AF0C32FD}" dt="2024-03-05T17:55:52.853" v="652" actId="1076"/>
          <ac:picMkLst>
            <pc:docMk/>
            <pc:sldMk cId="325800100" sldId="880"/>
            <ac:picMk id="8" creationId="{667053B1-630C-9F00-17DD-7A489D6A540A}"/>
          </ac:picMkLst>
        </pc:picChg>
      </pc:sldChg>
      <pc:sldChg chg="addSp modSp mod">
        <pc:chgData name="Wannier David" userId="9b6d28b7-8e55-4e29-b071-d1541832cf4d" providerId="ADAL" clId="{92B3EFAA-5F15-4510-8914-1951AF0C32FD}" dt="2024-03-06T12:39:48.285" v="2584" actId="1076"/>
        <pc:sldMkLst>
          <pc:docMk/>
          <pc:sldMk cId="1641340401" sldId="881"/>
        </pc:sldMkLst>
        <pc:spChg chg="mod">
          <ac:chgData name="Wannier David" userId="9b6d28b7-8e55-4e29-b071-d1541832cf4d" providerId="ADAL" clId="{92B3EFAA-5F15-4510-8914-1951AF0C32FD}" dt="2024-03-05T17:47:26.344" v="589" actId="20577"/>
          <ac:spMkLst>
            <pc:docMk/>
            <pc:sldMk cId="1641340401" sldId="881"/>
            <ac:spMk id="3" creationId="{84D4EA57-3614-2E0C-5431-7DF36C421BA9}"/>
          </ac:spMkLst>
        </pc:spChg>
        <pc:grpChg chg="mod">
          <ac:chgData name="Wannier David" userId="9b6d28b7-8e55-4e29-b071-d1541832cf4d" providerId="ADAL" clId="{92B3EFAA-5F15-4510-8914-1951AF0C32FD}" dt="2024-03-05T17:46:03.542" v="538" actId="1076"/>
          <ac:grpSpMkLst>
            <pc:docMk/>
            <pc:sldMk cId="1641340401" sldId="881"/>
            <ac:grpSpMk id="7" creationId="{D6C69C40-922C-0D9F-094D-2503BE15053F}"/>
          </ac:grpSpMkLst>
        </pc:grpChg>
        <pc:picChg chg="add mod">
          <ac:chgData name="Wannier David" userId="9b6d28b7-8e55-4e29-b071-d1541832cf4d" providerId="ADAL" clId="{92B3EFAA-5F15-4510-8914-1951AF0C32FD}" dt="2024-03-06T12:39:48.285" v="2584" actId="1076"/>
          <ac:picMkLst>
            <pc:docMk/>
            <pc:sldMk cId="1641340401" sldId="881"/>
            <ac:picMk id="11" creationId="{56FFE241-C4B6-7CC2-A9A9-9C94B54B1A49}"/>
          </ac:picMkLst>
        </pc:picChg>
      </pc:sldChg>
      <pc:sldChg chg="modSp mod">
        <pc:chgData name="Wannier David" userId="9b6d28b7-8e55-4e29-b071-d1541832cf4d" providerId="ADAL" clId="{92B3EFAA-5F15-4510-8914-1951AF0C32FD}" dt="2024-03-05T17:38:21.166" v="220" actId="20577"/>
        <pc:sldMkLst>
          <pc:docMk/>
          <pc:sldMk cId="626013976" sldId="882"/>
        </pc:sldMkLst>
        <pc:spChg chg="mod">
          <ac:chgData name="Wannier David" userId="9b6d28b7-8e55-4e29-b071-d1541832cf4d" providerId="ADAL" clId="{92B3EFAA-5F15-4510-8914-1951AF0C32FD}" dt="2024-03-05T17:38:21.166" v="220" actId="20577"/>
          <ac:spMkLst>
            <pc:docMk/>
            <pc:sldMk cId="626013976" sldId="882"/>
            <ac:spMk id="3" creationId="{5E9FB970-C79C-285B-3CE0-2701A038ED40}"/>
          </ac:spMkLst>
        </pc:spChg>
      </pc:sldChg>
      <pc:sldChg chg="modSp mod">
        <pc:chgData name="Wannier David" userId="9b6d28b7-8e55-4e29-b071-d1541832cf4d" providerId="ADAL" clId="{92B3EFAA-5F15-4510-8914-1951AF0C32FD}" dt="2024-03-05T17:39:18.745" v="229" actId="20577"/>
        <pc:sldMkLst>
          <pc:docMk/>
          <pc:sldMk cId="217128361" sldId="883"/>
        </pc:sldMkLst>
        <pc:spChg chg="mod">
          <ac:chgData name="Wannier David" userId="9b6d28b7-8e55-4e29-b071-d1541832cf4d" providerId="ADAL" clId="{92B3EFAA-5F15-4510-8914-1951AF0C32FD}" dt="2024-03-05T17:39:18.745" v="229" actId="20577"/>
          <ac:spMkLst>
            <pc:docMk/>
            <pc:sldMk cId="217128361" sldId="883"/>
            <ac:spMk id="3" creationId="{F356589E-03BB-C424-533C-F98A5C3153C2}"/>
          </ac:spMkLst>
        </pc:spChg>
      </pc:sldChg>
      <pc:sldChg chg="modSp mod">
        <pc:chgData name="Wannier David" userId="9b6d28b7-8e55-4e29-b071-d1541832cf4d" providerId="ADAL" clId="{92B3EFAA-5F15-4510-8914-1951AF0C32FD}" dt="2024-03-05T18:31:34.031" v="2210" actId="20577"/>
        <pc:sldMkLst>
          <pc:docMk/>
          <pc:sldMk cId="2546632176" sldId="891"/>
        </pc:sldMkLst>
        <pc:spChg chg="mod">
          <ac:chgData name="Wannier David" userId="9b6d28b7-8e55-4e29-b071-d1541832cf4d" providerId="ADAL" clId="{92B3EFAA-5F15-4510-8914-1951AF0C32FD}" dt="2024-03-05T18:31:34.031" v="2210" actId="20577"/>
          <ac:spMkLst>
            <pc:docMk/>
            <pc:sldMk cId="2546632176" sldId="891"/>
            <ac:spMk id="3" creationId="{3C129F37-2BAB-1080-D9B0-0B41D8EB9183}"/>
          </ac:spMkLst>
        </pc:spChg>
      </pc:sldChg>
      <pc:sldChg chg="modSp mod">
        <pc:chgData name="Wannier David" userId="9b6d28b7-8e55-4e29-b071-d1541832cf4d" providerId="ADAL" clId="{92B3EFAA-5F15-4510-8914-1951AF0C32FD}" dt="2024-03-05T18:40:41.982" v="2439" actId="20577"/>
        <pc:sldMkLst>
          <pc:docMk/>
          <pc:sldMk cId="3359539142" sldId="893"/>
        </pc:sldMkLst>
        <pc:spChg chg="mod">
          <ac:chgData name="Wannier David" userId="9b6d28b7-8e55-4e29-b071-d1541832cf4d" providerId="ADAL" clId="{92B3EFAA-5F15-4510-8914-1951AF0C32FD}" dt="2024-03-05T18:40:41.982" v="2439" actId="20577"/>
          <ac:spMkLst>
            <pc:docMk/>
            <pc:sldMk cId="3359539142" sldId="893"/>
            <ac:spMk id="3" creationId="{F356589E-03BB-C424-533C-F98A5C3153C2}"/>
          </ac:spMkLst>
        </pc:spChg>
      </pc:sldChg>
      <pc:sldChg chg="modSp mod">
        <pc:chgData name="Wannier David" userId="9b6d28b7-8e55-4e29-b071-d1541832cf4d" providerId="ADAL" clId="{92B3EFAA-5F15-4510-8914-1951AF0C32FD}" dt="2024-03-05T18:06:55.207" v="823" actId="20577"/>
        <pc:sldMkLst>
          <pc:docMk/>
          <pc:sldMk cId="2787875016" sldId="894"/>
        </pc:sldMkLst>
        <pc:spChg chg="mod">
          <ac:chgData name="Wannier David" userId="9b6d28b7-8e55-4e29-b071-d1541832cf4d" providerId="ADAL" clId="{92B3EFAA-5F15-4510-8914-1951AF0C32FD}" dt="2024-03-05T18:06:55.207" v="823" actId="20577"/>
          <ac:spMkLst>
            <pc:docMk/>
            <pc:sldMk cId="2787875016" sldId="894"/>
            <ac:spMk id="2" creationId="{48BC4A2B-6677-07F0-0564-13DDC15195BD}"/>
          </ac:spMkLst>
        </pc:spChg>
      </pc:sldChg>
      <pc:sldChg chg="modSp mod">
        <pc:chgData name="Wannier David" userId="9b6d28b7-8e55-4e29-b071-d1541832cf4d" providerId="ADAL" clId="{92B3EFAA-5F15-4510-8914-1951AF0C32FD}" dt="2024-03-05T17:31:23.694" v="134" actId="20577"/>
        <pc:sldMkLst>
          <pc:docMk/>
          <pc:sldMk cId="1403168683" sldId="895"/>
        </pc:sldMkLst>
        <pc:spChg chg="mod">
          <ac:chgData name="Wannier David" userId="9b6d28b7-8e55-4e29-b071-d1541832cf4d" providerId="ADAL" clId="{92B3EFAA-5F15-4510-8914-1951AF0C32FD}" dt="2024-03-05T17:31:23.694" v="134" actId="20577"/>
          <ac:spMkLst>
            <pc:docMk/>
            <pc:sldMk cId="1403168683" sldId="895"/>
            <ac:spMk id="2" creationId="{76F2D51A-00A4-E6C3-47AE-715EB0BC5FC0}"/>
          </ac:spMkLst>
        </pc:spChg>
      </pc:sldChg>
      <pc:sldChg chg="new del">
        <pc:chgData name="Wannier David" userId="9b6d28b7-8e55-4e29-b071-d1541832cf4d" providerId="ADAL" clId="{92B3EFAA-5F15-4510-8914-1951AF0C32FD}" dt="2024-03-05T17:19:49.317" v="8" actId="47"/>
        <pc:sldMkLst>
          <pc:docMk/>
          <pc:sldMk cId="1855418175" sldId="896"/>
        </pc:sldMkLst>
      </pc:sldChg>
      <pc:sldChg chg="addSp delSp modSp add mod ord">
        <pc:chgData name="Wannier David" userId="9b6d28b7-8e55-4e29-b071-d1541832cf4d" providerId="ADAL" clId="{92B3EFAA-5F15-4510-8914-1951AF0C32FD}" dt="2024-03-05T18:27:07.933" v="2114" actId="20577"/>
        <pc:sldMkLst>
          <pc:docMk/>
          <pc:sldMk cId="3817108320" sldId="896"/>
        </pc:sldMkLst>
        <pc:spChg chg="mod">
          <ac:chgData name="Wannier David" userId="9b6d28b7-8e55-4e29-b071-d1541832cf4d" providerId="ADAL" clId="{92B3EFAA-5F15-4510-8914-1951AF0C32FD}" dt="2024-03-05T17:21:02.568" v="18" actId="27636"/>
          <ac:spMkLst>
            <pc:docMk/>
            <pc:sldMk cId="3817108320" sldId="896"/>
            <ac:spMk id="2" creationId="{DC438613-A9A1-4AB7-6BAD-0CEBFB754A39}"/>
          </ac:spMkLst>
        </pc:spChg>
        <pc:spChg chg="mod">
          <ac:chgData name="Wannier David" userId="9b6d28b7-8e55-4e29-b071-d1541832cf4d" providerId="ADAL" clId="{92B3EFAA-5F15-4510-8914-1951AF0C32FD}" dt="2024-03-05T18:27:07.933" v="2114" actId="20577"/>
          <ac:spMkLst>
            <pc:docMk/>
            <pc:sldMk cId="3817108320" sldId="896"/>
            <ac:spMk id="3" creationId="{DADEC734-FB2D-B4F2-1A4B-AE8466BAFABF}"/>
          </ac:spMkLst>
        </pc:spChg>
        <pc:spChg chg="add del">
          <ac:chgData name="Wannier David" userId="9b6d28b7-8e55-4e29-b071-d1541832cf4d" providerId="ADAL" clId="{92B3EFAA-5F15-4510-8914-1951AF0C32FD}" dt="2024-03-05T17:25:29.014" v="34" actId="22"/>
          <ac:spMkLst>
            <pc:docMk/>
            <pc:sldMk cId="3817108320" sldId="896"/>
            <ac:spMk id="8" creationId="{CE869C9A-E5D5-2A90-BF2C-326766F0899D}"/>
          </ac:spMkLst>
        </pc:spChg>
      </pc:sldChg>
      <pc:sldChg chg="new del">
        <pc:chgData name="Wannier David" userId="9b6d28b7-8e55-4e29-b071-d1541832cf4d" providerId="ADAL" clId="{92B3EFAA-5F15-4510-8914-1951AF0C32FD}" dt="2024-03-05T17:19:47.175" v="7" actId="47"/>
        <pc:sldMkLst>
          <pc:docMk/>
          <pc:sldMk cId="844603577" sldId="897"/>
        </pc:sldMkLst>
      </pc:sldChg>
      <pc:sldChg chg="modSp add mod">
        <pc:chgData name="Wannier David" userId="9b6d28b7-8e55-4e29-b071-d1541832cf4d" providerId="ADAL" clId="{92B3EFAA-5F15-4510-8914-1951AF0C32FD}" dt="2024-03-05T17:29:03.773" v="107" actId="113"/>
        <pc:sldMkLst>
          <pc:docMk/>
          <pc:sldMk cId="4258762064" sldId="897"/>
        </pc:sldMkLst>
        <pc:spChg chg="mod">
          <ac:chgData name="Wannier David" userId="9b6d28b7-8e55-4e29-b071-d1541832cf4d" providerId="ADAL" clId="{92B3EFAA-5F15-4510-8914-1951AF0C32FD}" dt="2024-03-05T17:24:24.136" v="28" actId="27636"/>
          <ac:spMkLst>
            <pc:docMk/>
            <pc:sldMk cId="4258762064" sldId="897"/>
            <ac:spMk id="2" creationId="{31428D8E-D3FA-1479-4B5C-BAAF236DECFF}"/>
          </ac:spMkLst>
        </pc:spChg>
        <pc:spChg chg="mod">
          <ac:chgData name="Wannier David" userId="9b6d28b7-8e55-4e29-b071-d1541832cf4d" providerId="ADAL" clId="{92B3EFAA-5F15-4510-8914-1951AF0C32FD}" dt="2024-03-05T17:29:03.773" v="107" actId="113"/>
          <ac:spMkLst>
            <pc:docMk/>
            <pc:sldMk cId="4258762064" sldId="897"/>
            <ac:spMk id="3" creationId="{894DD714-4C97-71A0-749E-2D828CDC2623}"/>
          </ac:spMkLst>
        </pc:spChg>
      </pc:sldChg>
      <pc:sldChg chg="modSp add mod">
        <pc:chgData name="Wannier David" userId="9b6d28b7-8e55-4e29-b071-d1541832cf4d" providerId="ADAL" clId="{92B3EFAA-5F15-4510-8914-1951AF0C32FD}" dt="2024-03-05T18:27:53.409" v="2115" actId="20577"/>
        <pc:sldMkLst>
          <pc:docMk/>
          <pc:sldMk cId="1706083630" sldId="898"/>
        </pc:sldMkLst>
        <pc:spChg chg="mod">
          <ac:chgData name="Wannier David" userId="9b6d28b7-8e55-4e29-b071-d1541832cf4d" providerId="ADAL" clId="{92B3EFAA-5F15-4510-8914-1951AF0C32FD}" dt="2024-03-05T17:40:03.833" v="257" actId="20577"/>
          <ac:spMkLst>
            <pc:docMk/>
            <pc:sldMk cId="1706083630" sldId="898"/>
            <ac:spMk id="2" creationId="{AE2A1CDC-63C7-A935-39C9-3C5F96A8BAF8}"/>
          </ac:spMkLst>
        </pc:spChg>
        <pc:spChg chg="mod">
          <ac:chgData name="Wannier David" userId="9b6d28b7-8e55-4e29-b071-d1541832cf4d" providerId="ADAL" clId="{92B3EFAA-5F15-4510-8914-1951AF0C32FD}" dt="2024-03-05T18:27:53.409" v="2115" actId="20577"/>
          <ac:spMkLst>
            <pc:docMk/>
            <pc:sldMk cId="1706083630" sldId="898"/>
            <ac:spMk id="3" creationId="{0E0415E1-1592-F0E2-FD28-A55BF43D7985}"/>
          </ac:spMkLst>
        </pc:spChg>
      </pc:sldChg>
      <pc:sldChg chg="addSp delSp modSp add mod">
        <pc:chgData name="Wannier David" userId="9b6d28b7-8e55-4e29-b071-d1541832cf4d" providerId="ADAL" clId="{92B3EFAA-5F15-4510-8914-1951AF0C32FD}" dt="2024-03-05T18:36:00.247" v="2270" actId="20577"/>
        <pc:sldMkLst>
          <pc:docMk/>
          <pc:sldMk cId="253796159" sldId="899"/>
        </pc:sldMkLst>
        <pc:spChg chg="mod">
          <ac:chgData name="Wannier David" userId="9b6d28b7-8e55-4e29-b071-d1541832cf4d" providerId="ADAL" clId="{92B3EFAA-5F15-4510-8914-1951AF0C32FD}" dt="2024-03-05T18:36:00.247" v="2270" actId="20577"/>
          <ac:spMkLst>
            <pc:docMk/>
            <pc:sldMk cId="253796159" sldId="899"/>
            <ac:spMk id="7" creationId="{A61C3A99-B37F-27E0-7FFB-170C43B18446}"/>
          </ac:spMkLst>
        </pc:spChg>
        <pc:spChg chg="mod">
          <ac:chgData name="Wannier David" userId="9b6d28b7-8e55-4e29-b071-d1541832cf4d" providerId="ADAL" clId="{92B3EFAA-5F15-4510-8914-1951AF0C32FD}" dt="2024-03-05T18:35:48.649" v="2250" actId="6549"/>
          <ac:spMkLst>
            <pc:docMk/>
            <pc:sldMk cId="253796159" sldId="899"/>
            <ac:spMk id="9" creationId="{CB212E79-CA70-2F14-A5BC-B7B3B3D5EBD2}"/>
          </ac:spMkLst>
        </pc:spChg>
        <pc:picChg chg="add del mod">
          <ac:chgData name="Wannier David" userId="9b6d28b7-8e55-4e29-b071-d1541832cf4d" providerId="ADAL" clId="{92B3EFAA-5F15-4510-8914-1951AF0C32FD}" dt="2024-03-05T17:55:15.418" v="634" actId="478"/>
          <ac:picMkLst>
            <pc:docMk/>
            <pc:sldMk cId="253796159" sldId="899"/>
            <ac:picMk id="3" creationId="{9BE1941F-D0CC-0F6C-2D86-238EB43763DA}"/>
          </ac:picMkLst>
        </pc:picChg>
        <pc:picChg chg="add mod">
          <ac:chgData name="Wannier David" userId="9b6d28b7-8e55-4e29-b071-d1541832cf4d" providerId="ADAL" clId="{92B3EFAA-5F15-4510-8914-1951AF0C32FD}" dt="2024-03-05T18:05:10.367" v="809" actId="1076"/>
          <ac:picMkLst>
            <pc:docMk/>
            <pc:sldMk cId="253796159" sldId="899"/>
            <ac:picMk id="5" creationId="{F5FC5439-66C2-FC4C-4269-2A92ABC850F4}"/>
          </ac:picMkLst>
        </pc:picChg>
        <pc:picChg chg="del">
          <ac:chgData name="Wannier David" userId="9b6d28b7-8e55-4e29-b071-d1541832cf4d" providerId="ADAL" clId="{92B3EFAA-5F15-4510-8914-1951AF0C32FD}" dt="2024-03-05T17:53:47.140" v="593" actId="478"/>
          <ac:picMkLst>
            <pc:docMk/>
            <pc:sldMk cId="253796159" sldId="899"/>
            <ac:picMk id="8" creationId="{84BF3B27-6AD6-A7DF-BE7D-D9D003050745}"/>
          </ac:picMkLst>
        </pc:picChg>
      </pc:sldChg>
    </pc:docChg>
  </pc:docChgLst>
  <pc:docChgLst>
    <pc:chgData name="Guo Baoling" userId="3c3874b7-cd77-4fb5-af00-acd54adba46b" providerId="ADAL" clId="{835AA56E-A9C9-4BA7-8C79-7FEF7A48FE23}"/>
    <pc:docChg chg="undo custSel addSld delSld modSld sldOrd modMainMaster">
      <pc:chgData name="Guo Baoling" userId="3c3874b7-cd77-4fb5-af00-acd54adba46b" providerId="ADAL" clId="{835AA56E-A9C9-4BA7-8C79-7FEF7A48FE23}" dt="2024-03-06T14:38:28.830" v="1408"/>
      <pc:docMkLst>
        <pc:docMk/>
      </pc:docMkLst>
      <pc:sldChg chg="addSp delSp modSp mod">
        <pc:chgData name="Guo Baoling" userId="3c3874b7-cd77-4fb5-af00-acd54adba46b" providerId="ADAL" clId="{835AA56E-A9C9-4BA7-8C79-7FEF7A48FE23}" dt="2024-03-06T10:24:46.950" v="1358" actId="1076"/>
        <pc:sldMkLst>
          <pc:docMk/>
          <pc:sldMk cId="2302363964" sldId="286"/>
        </pc:sldMkLst>
        <pc:spChg chg="mod">
          <ac:chgData name="Guo Baoling" userId="3c3874b7-cd77-4fb5-af00-acd54adba46b" providerId="ADAL" clId="{835AA56E-A9C9-4BA7-8C79-7FEF7A48FE23}" dt="2024-03-06T10:05:28.642" v="1261" actId="27636"/>
          <ac:spMkLst>
            <pc:docMk/>
            <pc:sldMk cId="2302363964" sldId="286"/>
            <ac:spMk id="2" creationId="{26D7DFEF-A876-B94A-BE44-F3595E769DFC}"/>
          </ac:spMkLst>
        </pc:spChg>
        <pc:spChg chg="del">
          <ac:chgData name="Guo Baoling" userId="3c3874b7-cd77-4fb5-af00-acd54adba46b" providerId="ADAL" clId="{835AA56E-A9C9-4BA7-8C79-7FEF7A48FE23}" dt="2024-03-06T09:58:46.188" v="1214" actId="26606"/>
          <ac:spMkLst>
            <pc:docMk/>
            <pc:sldMk cId="2302363964" sldId="286"/>
            <ac:spMk id="3" creationId="{E0E8C549-9EF7-E642-B891-664B2B41C31A}"/>
          </ac:spMkLst>
        </pc:spChg>
        <pc:graphicFrameChg chg="add mod">
          <ac:chgData name="Guo Baoling" userId="3c3874b7-cd77-4fb5-af00-acd54adba46b" providerId="ADAL" clId="{835AA56E-A9C9-4BA7-8C79-7FEF7A48FE23}" dt="2024-03-06T10:06:17.054" v="1264" actId="20577"/>
          <ac:graphicFrameMkLst>
            <pc:docMk/>
            <pc:sldMk cId="2302363964" sldId="286"/>
            <ac:graphicFrameMk id="10" creationId="{FF69DD69-6070-94F6-C774-FB9D385988BB}"/>
          </ac:graphicFrameMkLst>
        </pc:graphicFrameChg>
        <pc:picChg chg="add mod">
          <ac:chgData name="Guo Baoling" userId="3c3874b7-cd77-4fb5-af00-acd54adba46b" providerId="ADAL" clId="{835AA56E-A9C9-4BA7-8C79-7FEF7A48FE23}" dt="2024-03-06T10:24:46.950" v="1358" actId="1076"/>
          <ac:picMkLst>
            <pc:docMk/>
            <pc:sldMk cId="2302363964" sldId="286"/>
            <ac:picMk id="8" creationId="{A4AD4525-7F2A-DE20-7BE1-F532E5B411D2}"/>
          </ac:picMkLst>
        </pc:picChg>
      </pc:sldChg>
      <pc:sldChg chg="addSp delSp modSp mod modNotesTx">
        <pc:chgData name="Guo Baoling" userId="3c3874b7-cd77-4fb5-af00-acd54adba46b" providerId="ADAL" clId="{835AA56E-A9C9-4BA7-8C79-7FEF7A48FE23}" dt="2024-03-06T14:29:48.524" v="1385" actId="20577"/>
        <pc:sldMkLst>
          <pc:docMk/>
          <pc:sldMk cId="194710441" sldId="294"/>
        </pc:sldMkLst>
        <pc:spChg chg="del mod">
          <ac:chgData name="Guo Baoling" userId="3c3874b7-cd77-4fb5-af00-acd54adba46b" providerId="ADAL" clId="{835AA56E-A9C9-4BA7-8C79-7FEF7A48FE23}" dt="2024-03-06T09:55:25.514" v="1186" actId="478"/>
          <ac:spMkLst>
            <pc:docMk/>
            <pc:sldMk cId="194710441" sldId="294"/>
            <ac:spMk id="3" creationId="{03B945A7-909E-E04A-8124-36AC9EB0F0CC}"/>
          </ac:spMkLst>
        </pc:spChg>
        <pc:spChg chg="add mod">
          <ac:chgData name="Guo Baoling" userId="3c3874b7-cd77-4fb5-af00-acd54adba46b" providerId="ADAL" clId="{835AA56E-A9C9-4BA7-8C79-7FEF7A48FE23}" dt="2024-03-06T10:21:16.344" v="1354" actId="1076"/>
          <ac:spMkLst>
            <pc:docMk/>
            <pc:sldMk cId="194710441" sldId="294"/>
            <ac:spMk id="12" creationId="{351491FD-3015-B0B6-CC12-92F38150D21A}"/>
          </ac:spMkLst>
        </pc:spChg>
        <pc:picChg chg="add mod">
          <ac:chgData name="Guo Baoling" userId="3c3874b7-cd77-4fb5-af00-acd54adba46b" providerId="ADAL" clId="{835AA56E-A9C9-4BA7-8C79-7FEF7A48FE23}" dt="2024-03-06T09:53:43.631" v="1171" actId="1076"/>
          <ac:picMkLst>
            <pc:docMk/>
            <pc:sldMk cId="194710441" sldId="294"/>
            <ac:picMk id="11" creationId="{3A5AADB0-B49D-01A2-08F0-4120A04A4D0A}"/>
          </ac:picMkLst>
        </pc:picChg>
        <pc:picChg chg="mod">
          <ac:chgData name="Guo Baoling" userId="3c3874b7-cd77-4fb5-af00-acd54adba46b" providerId="ADAL" clId="{835AA56E-A9C9-4BA7-8C79-7FEF7A48FE23}" dt="2024-03-06T10:21:16.344" v="1354" actId="1076"/>
          <ac:picMkLst>
            <pc:docMk/>
            <pc:sldMk cId="194710441" sldId="294"/>
            <ac:picMk id="1028" creationId="{F06A4087-DD35-3D39-0A68-5D09C613C875}"/>
          </ac:picMkLst>
        </pc:picChg>
        <pc:picChg chg="mod">
          <ac:chgData name="Guo Baoling" userId="3c3874b7-cd77-4fb5-af00-acd54adba46b" providerId="ADAL" clId="{835AA56E-A9C9-4BA7-8C79-7FEF7A48FE23}" dt="2024-03-06T10:21:16.344" v="1354" actId="1076"/>
          <ac:picMkLst>
            <pc:docMk/>
            <pc:sldMk cId="194710441" sldId="294"/>
            <ac:picMk id="1032" creationId="{6455B9F5-C889-F19C-4E7C-1F4AD9A95922}"/>
          </ac:picMkLst>
        </pc:picChg>
        <pc:picChg chg="mod">
          <ac:chgData name="Guo Baoling" userId="3c3874b7-cd77-4fb5-af00-acd54adba46b" providerId="ADAL" clId="{835AA56E-A9C9-4BA7-8C79-7FEF7A48FE23}" dt="2024-03-06T09:52:24.303" v="1154" actId="1076"/>
          <ac:picMkLst>
            <pc:docMk/>
            <pc:sldMk cId="194710441" sldId="294"/>
            <ac:picMk id="1034" creationId="{BBB6DC9C-B1BD-A252-D39F-0EE368753DDB}"/>
          </ac:picMkLst>
        </pc:picChg>
      </pc:sldChg>
      <pc:sldChg chg="del">
        <pc:chgData name="Guo Baoling" userId="3c3874b7-cd77-4fb5-af00-acd54adba46b" providerId="ADAL" clId="{835AA56E-A9C9-4BA7-8C79-7FEF7A48FE23}" dt="2024-03-06T09:00:53.886" v="1039" actId="2696"/>
        <pc:sldMkLst>
          <pc:docMk/>
          <pc:sldMk cId="3534803804" sldId="313"/>
        </pc:sldMkLst>
      </pc:sldChg>
      <pc:sldChg chg="modSp mod ord modShow">
        <pc:chgData name="Guo Baoling" userId="3c3874b7-cd77-4fb5-af00-acd54adba46b" providerId="ADAL" clId="{835AA56E-A9C9-4BA7-8C79-7FEF7A48FE23}" dt="2024-03-06T09:52:05.123" v="1153" actId="729"/>
        <pc:sldMkLst>
          <pc:docMk/>
          <pc:sldMk cId="2888025371" sldId="314"/>
        </pc:sldMkLst>
        <pc:spChg chg="mod">
          <ac:chgData name="Guo Baoling" userId="3c3874b7-cd77-4fb5-af00-acd54adba46b" providerId="ADAL" clId="{835AA56E-A9C9-4BA7-8C79-7FEF7A48FE23}" dt="2024-03-05T16:40:26.186" v="716" actId="403"/>
          <ac:spMkLst>
            <pc:docMk/>
            <pc:sldMk cId="2888025371" sldId="314"/>
            <ac:spMk id="2" creationId="{0E44080B-D0DA-60EA-EE86-D1200395B0E5}"/>
          </ac:spMkLst>
        </pc:spChg>
        <pc:spChg chg="mod">
          <ac:chgData name="Guo Baoling" userId="3c3874b7-cd77-4fb5-af00-acd54adba46b" providerId="ADAL" clId="{835AA56E-A9C9-4BA7-8C79-7FEF7A48FE23}" dt="2024-03-05T16:38:32.446" v="692" actId="790"/>
          <ac:spMkLst>
            <pc:docMk/>
            <pc:sldMk cId="2888025371" sldId="314"/>
            <ac:spMk id="3" creationId="{1472FC06-C6CE-49D8-46EE-6FAEE57C531D}"/>
          </ac:spMkLst>
        </pc:spChg>
      </pc:sldChg>
      <pc:sldChg chg="modSp mod">
        <pc:chgData name="Guo Baoling" userId="3c3874b7-cd77-4fb5-af00-acd54adba46b" providerId="ADAL" clId="{835AA56E-A9C9-4BA7-8C79-7FEF7A48FE23}" dt="2024-03-06T10:14:02.189" v="1315" actId="114"/>
        <pc:sldMkLst>
          <pc:docMk/>
          <pc:sldMk cId="2946019946" sldId="316"/>
        </pc:sldMkLst>
        <pc:spChg chg="mod">
          <ac:chgData name="Guo Baoling" userId="3c3874b7-cd77-4fb5-af00-acd54adba46b" providerId="ADAL" clId="{835AA56E-A9C9-4BA7-8C79-7FEF7A48FE23}" dt="2024-03-06T10:14:02.189" v="1315" actId="114"/>
          <ac:spMkLst>
            <pc:docMk/>
            <pc:sldMk cId="2946019946" sldId="316"/>
            <ac:spMk id="3" creationId="{E97D6BB6-80D4-731E-3473-C3490061F1DE}"/>
          </ac:spMkLst>
        </pc:spChg>
      </pc:sldChg>
      <pc:sldChg chg="modSp mod">
        <pc:chgData name="Guo Baoling" userId="3c3874b7-cd77-4fb5-af00-acd54adba46b" providerId="ADAL" clId="{835AA56E-A9C9-4BA7-8C79-7FEF7A48FE23}" dt="2024-03-06T08:42:10.537" v="860" actId="20577"/>
        <pc:sldMkLst>
          <pc:docMk/>
          <pc:sldMk cId="3057050085" sldId="317"/>
        </pc:sldMkLst>
        <pc:spChg chg="mod">
          <ac:chgData name="Guo Baoling" userId="3c3874b7-cd77-4fb5-af00-acd54adba46b" providerId="ADAL" clId="{835AA56E-A9C9-4BA7-8C79-7FEF7A48FE23}" dt="2024-03-06T08:42:10.537" v="860" actId="20577"/>
          <ac:spMkLst>
            <pc:docMk/>
            <pc:sldMk cId="3057050085" sldId="317"/>
            <ac:spMk id="3" creationId="{ABA8EA91-3BCA-8F24-0C7A-727A577DA38C}"/>
          </ac:spMkLst>
        </pc:spChg>
      </pc:sldChg>
      <pc:sldChg chg="modSp mod">
        <pc:chgData name="Guo Baoling" userId="3c3874b7-cd77-4fb5-af00-acd54adba46b" providerId="ADAL" clId="{835AA56E-A9C9-4BA7-8C79-7FEF7A48FE23}" dt="2024-03-06T10:12:22.672" v="1308" actId="790"/>
        <pc:sldMkLst>
          <pc:docMk/>
          <pc:sldMk cId="2597504010" sldId="320"/>
        </pc:sldMkLst>
        <pc:graphicFrameChg chg="modGraphic">
          <ac:chgData name="Guo Baoling" userId="3c3874b7-cd77-4fb5-af00-acd54adba46b" providerId="ADAL" clId="{835AA56E-A9C9-4BA7-8C79-7FEF7A48FE23}" dt="2024-03-06T10:12:22.672" v="1308" actId="790"/>
          <ac:graphicFrameMkLst>
            <pc:docMk/>
            <pc:sldMk cId="2597504010" sldId="320"/>
            <ac:graphicFrameMk id="7" creationId="{9DB8F8C3-6CD6-A6A2-0632-01C7935425FD}"/>
          </ac:graphicFrameMkLst>
        </pc:graphicFrameChg>
      </pc:sldChg>
      <pc:sldChg chg="addSp delSp modSp mod modNotes modNotesTx">
        <pc:chgData name="Guo Baoling" userId="3c3874b7-cd77-4fb5-af00-acd54adba46b" providerId="ADAL" clId="{835AA56E-A9C9-4BA7-8C79-7FEF7A48FE23}" dt="2024-03-06T08:44:30.425" v="869" actId="790"/>
        <pc:sldMkLst>
          <pc:docMk/>
          <pc:sldMk cId="868445097" sldId="324"/>
        </pc:sldMkLst>
        <pc:spChg chg="add mod">
          <ac:chgData name="Guo Baoling" userId="3c3874b7-cd77-4fb5-af00-acd54adba46b" providerId="ADAL" clId="{835AA56E-A9C9-4BA7-8C79-7FEF7A48FE23}" dt="2024-03-05T16:26:56.553" v="303" actId="20577"/>
          <ac:spMkLst>
            <pc:docMk/>
            <pc:sldMk cId="868445097" sldId="324"/>
            <ac:spMk id="8" creationId="{4C1594BC-CCC4-F761-BBE2-5F28A4885E3E}"/>
          </ac:spMkLst>
        </pc:spChg>
        <pc:graphicFrameChg chg="add del mod">
          <ac:chgData name="Guo Baoling" userId="3c3874b7-cd77-4fb5-af00-acd54adba46b" providerId="ADAL" clId="{835AA56E-A9C9-4BA7-8C79-7FEF7A48FE23}" dt="2024-03-05T16:26:33.981" v="295"/>
          <ac:graphicFrameMkLst>
            <pc:docMk/>
            <pc:sldMk cId="868445097" sldId="324"/>
            <ac:graphicFrameMk id="3" creationId="{B2719258-4CEB-9FC0-44D0-929E647BABF1}"/>
          </ac:graphicFrameMkLst>
        </pc:graphicFrameChg>
        <pc:picChg chg="add mod modCrop">
          <ac:chgData name="Guo Baoling" userId="3c3874b7-cd77-4fb5-af00-acd54adba46b" providerId="ADAL" clId="{835AA56E-A9C9-4BA7-8C79-7FEF7A48FE23}" dt="2024-03-06T08:27:52.825" v="756" actId="1076"/>
          <ac:picMkLst>
            <pc:docMk/>
            <pc:sldMk cId="868445097" sldId="324"/>
            <ac:picMk id="3" creationId="{96B8E828-1256-BA4F-9604-71A6D22887AE}"/>
          </ac:picMkLst>
        </pc:picChg>
        <pc:picChg chg="del mod">
          <ac:chgData name="Guo Baoling" userId="3c3874b7-cd77-4fb5-af00-acd54adba46b" providerId="ADAL" clId="{835AA56E-A9C9-4BA7-8C79-7FEF7A48FE23}" dt="2024-03-06T08:27:39.478" v="752" actId="478"/>
          <ac:picMkLst>
            <pc:docMk/>
            <pc:sldMk cId="868445097" sldId="324"/>
            <ac:picMk id="9" creationId="{3BC41103-0B64-2948-DD73-473D258FD1CF}"/>
          </ac:picMkLst>
        </pc:picChg>
      </pc:sldChg>
      <pc:sldChg chg="modSp mod">
        <pc:chgData name="Guo Baoling" userId="3c3874b7-cd77-4fb5-af00-acd54adba46b" providerId="ADAL" clId="{835AA56E-A9C9-4BA7-8C79-7FEF7A48FE23}" dt="2024-03-06T10:13:30.837" v="1312" actId="1076"/>
        <pc:sldMkLst>
          <pc:docMk/>
          <pc:sldMk cId="3938063175" sldId="332"/>
        </pc:sldMkLst>
        <pc:spChg chg="mod">
          <ac:chgData name="Guo Baoling" userId="3c3874b7-cd77-4fb5-af00-acd54adba46b" providerId="ADAL" clId="{835AA56E-A9C9-4BA7-8C79-7FEF7A48FE23}" dt="2024-03-06T09:10:18.548" v="1106" actId="790"/>
          <ac:spMkLst>
            <pc:docMk/>
            <pc:sldMk cId="3938063175" sldId="332"/>
            <ac:spMk id="2" creationId="{07525BBB-11DC-B9DD-5084-1F8D1BBEFC22}"/>
          </ac:spMkLst>
        </pc:spChg>
        <pc:spChg chg="mod">
          <ac:chgData name="Guo Baoling" userId="3c3874b7-cd77-4fb5-af00-acd54adba46b" providerId="ADAL" clId="{835AA56E-A9C9-4BA7-8C79-7FEF7A48FE23}" dt="2024-03-06T10:13:30.837" v="1312" actId="1076"/>
          <ac:spMkLst>
            <pc:docMk/>
            <pc:sldMk cId="3938063175" sldId="332"/>
            <ac:spMk id="85" creationId="{277CA355-1968-1629-1EC1-569BA7402705}"/>
          </ac:spMkLst>
        </pc:spChg>
        <pc:graphicFrameChg chg="mod">
          <ac:chgData name="Guo Baoling" userId="3c3874b7-cd77-4fb5-af00-acd54adba46b" providerId="ADAL" clId="{835AA56E-A9C9-4BA7-8C79-7FEF7A48FE23}" dt="2024-03-06T10:13:30.837" v="1312" actId="1076"/>
          <ac:graphicFrameMkLst>
            <pc:docMk/>
            <pc:sldMk cId="3938063175" sldId="332"/>
            <ac:graphicFrameMk id="9" creationId="{10F9F9BA-93B1-8537-B8F1-F08D8BB2DBE0}"/>
          </ac:graphicFrameMkLst>
        </pc:graphicFrameChg>
        <pc:graphicFrameChg chg="mod">
          <ac:chgData name="Guo Baoling" userId="3c3874b7-cd77-4fb5-af00-acd54adba46b" providerId="ADAL" clId="{835AA56E-A9C9-4BA7-8C79-7FEF7A48FE23}" dt="2024-03-06T10:12:50.727" v="1311" actId="1076"/>
          <ac:graphicFrameMkLst>
            <pc:docMk/>
            <pc:sldMk cId="3938063175" sldId="332"/>
            <ac:graphicFrameMk id="148" creationId="{02574B70-0EAB-5BBC-4BFA-3316A780C197}"/>
          </ac:graphicFrameMkLst>
        </pc:graphicFrameChg>
      </pc:sldChg>
      <pc:sldChg chg="addSp modSp del mod modAnim">
        <pc:chgData name="Guo Baoling" userId="3c3874b7-cd77-4fb5-af00-acd54adba46b" providerId="ADAL" clId="{835AA56E-A9C9-4BA7-8C79-7FEF7A48FE23}" dt="2024-03-06T08:59:06.356" v="1034" actId="47"/>
        <pc:sldMkLst>
          <pc:docMk/>
          <pc:sldMk cId="3193913892" sldId="870"/>
        </pc:sldMkLst>
        <pc:spChg chg="add mod">
          <ac:chgData name="Guo Baoling" userId="3c3874b7-cd77-4fb5-af00-acd54adba46b" providerId="ADAL" clId="{835AA56E-A9C9-4BA7-8C79-7FEF7A48FE23}" dt="2024-03-05T16:41:56.440" v="747"/>
          <ac:spMkLst>
            <pc:docMk/>
            <pc:sldMk cId="3193913892" sldId="870"/>
            <ac:spMk id="2" creationId="{8DF056B8-FC31-1403-7C95-1D5CFFC7409C}"/>
          </ac:spMkLst>
        </pc:spChg>
        <pc:spChg chg="mod">
          <ac:chgData name="Guo Baoling" userId="3c3874b7-cd77-4fb5-af00-acd54adba46b" providerId="ADAL" clId="{835AA56E-A9C9-4BA7-8C79-7FEF7A48FE23}" dt="2024-03-05T16:41:48.182" v="746" actId="1036"/>
          <ac:spMkLst>
            <pc:docMk/>
            <pc:sldMk cId="3193913892" sldId="870"/>
            <ac:spMk id="3" creationId="{B734F897-93EA-E115-3A6F-D6A1691422E0}"/>
          </ac:spMkLst>
        </pc:spChg>
        <pc:spChg chg="mod">
          <ac:chgData name="Guo Baoling" userId="3c3874b7-cd77-4fb5-af00-acd54adba46b" providerId="ADAL" clId="{835AA56E-A9C9-4BA7-8C79-7FEF7A48FE23}" dt="2024-03-05T16:41:21.347" v="726" actId="20577"/>
          <ac:spMkLst>
            <pc:docMk/>
            <pc:sldMk cId="3193913892" sldId="870"/>
            <ac:spMk id="20" creationId="{461DCA1B-AA91-9ECB-8787-3C67A891169D}"/>
          </ac:spMkLst>
        </pc:spChg>
        <pc:graphicFrameChg chg="mod">
          <ac:chgData name="Guo Baoling" userId="3c3874b7-cd77-4fb5-af00-acd54adba46b" providerId="ADAL" clId="{835AA56E-A9C9-4BA7-8C79-7FEF7A48FE23}" dt="2024-03-05T16:41:48.182" v="746" actId="1036"/>
          <ac:graphicFrameMkLst>
            <pc:docMk/>
            <pc:sldMk cId="3193913892" sldId="870"/>
            <ac:graphicFrameMk id="7" creationId="{3F6F2209-92D5-D8B6-A40D-981E8E99FBC7}"/>
          </ac:graphicFrameMkLst>
        </pc:graphicFrameChg>
        <pc:picChg chg="mod">
          <ac:chgData name="Guo Baoling" userId="3c3874b7-cd77-4fb5-af00-acd54adba46b" providerId="ADAL" clId="{835AA56E-A9C9-4BA7-8C79-7FEF7A48FE23}" dt="2024-03-05T16:41:48.182" v="746" actId="1036"/>
          <ac:picMkLst>
            <pc:docMk/>
            <pc:sldMk cId="3193913892" sldId="870"/>
            <ac:picMk id="8" creationId="{62A5621E-4099-5C3B-4910-CD9518831B59}"/>
          </ac:picMkLst>
        </pc:picChg>
        <pc:picChg chg="mod">
          <ac:chgData name="Guo Baoling" userId="3c3874b7-cd77-4fb5-af00-acd54adba46b" providerId="ADAL" clId="{835AA56E-A9C9-4BA7-8C79-7FEF7A48FE23}" dt="2024-03-05T16:41:48.182" v="746" actId="1036"/>
          <ac:picMkLst>
            <pc:docMk/>
            <pc:sldMk cId="3193913892" sldId="870"/>
            <ac:picMk id="9" creationId="{21B166A0-EDEF-4621-69DB-2676057AE10C}"/>
          </ac:picMkLst>
        </pc:picChg>
        <pc:picChg chg="mod">
          <ac:chgData name="Guo Baoling" userId="3c3874b7-cd77-4fb5-af00-acd54adba46b" providerId="ADAL" clId="{835AA56E-A9C9-4BA7-8C79-7FEF7A48FE23}" dt="2024-03-05T16:41:48.182" v="746" actId="1036"/>
          <ac:picMkLst>
            <pc:docMk/>
            <pc:sldMk cId="3193913892" sldId="870"/>
            <ac:picMk id="10" creationId="{263517F0-8E86-16F7-8BB3-3927E637F3B0}"/>
          </ac:picMkLst>
        </pc:picChg>
        <pc:picChg chg="mod">
          <ac:chgData name="Guo Baoling" userId="3c3874b7-cd77-4fb5-af00-acd54adba46b" providerId="ADAL" clId="{835AA56E-A9C9-4BA7-8C79-7FEF7A48FE23}" dt="2024-03-05T16:41:48.182" v="746" actId="1036"/>
          <ac:picMkLst>
            <pc:docMk/>
            <pc:sldMk cId="3193913892" sldId="870"/>
            <ac:picMk id="11" creationId="{59D35E55-0AE9-61A1-B5FB-D26542A6F04B}"/>
          </ac:picMkLst>
        </pc:picChg>
        <pc:picChg chg="mod">
          <ac:chgData name="Guo Baoling" userId="3c3874b7-cd77-4fb5-af00-acd54adba46b" providerId="ADAL" clId="{835AA56E-A9C9-4BA7-8C79-7FEF7A48FE23}" dt="2024-03-05T16:41:48.182" v="746" actId="1036"/>
          <ac:picMkLst>
            <pc:docMk/>
            <pc:sldMk cId="3193913892" sldId="870"/>
            <ac:picMk id="13" creationId="{CE7F248F-F078-523B-C373-B592E2B2C6DF}"/>
          </ac:picMkLst>
        </pc:picChg>
        <pc:picChg chg="mod">
          <ac:chgData name="Guo Baoling" userId="3c3874b7-cd77-4fb5-af00-acd54adba46b" providerId="ADAL" clId="{835AA56E-A9C9-4BA7-8C79-7FEF7A48FE23}" dt="2024-03-05T16:41:48.182" v="746" actId="1036"/>
          <ac:picMkLst>
            <pc:docMk/>
            <pc:sldMk cId="3193913892" sldId="870"/>
            <ac:picMk id="14" creationId="{B2BFB0BA-AEA7-E027-0048-B0A56068653F}"/>
          </ac:picMkLst>
        </pc:picChg>
      </pc:sldChg>
      <pc:sldChg chg="addSp delSp modSp mod delAnim modAnim modNotesTx">
        <pc:chgData name="Guo Baoling" userId="3c3874b7-cd77-4fb5-af00-acd54adba46b" providerId="ADAL" clId="{835AA56E-A9C9-4BA7-8C79-7FEF7A48FE23}" dt="2024-03-06T13:17:20.498" v="1379"/>
        <pc:sldMkLst>
          <pc:docMk/>
          <pc:sldMk cId="35004492" sldId="873"/>
        </pc:sldMkLst>
        <pc:spChg chg="add mod">
          <ac:chgData name="Guo Baoling" userId="3c3874b7-cd77-4fb5-af00-acd54adba46b" providerId="ADAL" clId="{835AA56E-A9C9-4BA7-8C79-7FEF7A48FE23}" dt="2024-03-06T08:50:12.724" v="998" actId="1076"/>
          <ac:spMkLst>
            <pc:docMk/>
            <pc:sldMk cId="35004492" sldId="873"/>
            <ac:spMk id="2" creationId="{48663A2F-4768-4B6C-54E0-E4BC569E81CD}"/>
          </ac:spMkLst>
        </pc:spChg>
        <pc:spChg chg="add mod">
          <ac:chgData name="Guo Baoling" userId="3c3874b7-cd77-4fb5-af00-acd54adba46b" providerId="ADAL" clId="{835AA56E-A9C9-4BA7-8C79-7FEF7A48FE23}" dt="2024-03-06T08:51:08.708" v="1005" actId="1076"/>
          <ac:spMkLst>
            <pc:docMk/>
            <pc:sldMk cId="35004492" sldId="873"/>
            <ac:spMk id="3" creationId="{E4126228-0B8A-5BF3-8A1D-B38F1EFC6FF6}"/>
          </ac:spMkLst>
        </pc:spChg>
        <pc:spChg chg="add mod">
          <ac:chgData name="Guo Baoling" userId="3c3874b7-cd77-4fb5-af00-acd54adba46b" providerId="ADAL" clId="{835AA56E-A9C9-4BA7-8C79-7FEF7A48FE23}" dt="2024-03-06T08:50:04.208" v="997" actId="1076"/>
          <ac:spMkLst>
            <pc:docMk/>
            <pc:sldMk cId="35004492" sldId="873"/>
            <ac:spMk id="4" creationId="{1AD07125-3FF6-9A5A-44D4-6BE39CD4B6B8}"/>
          </ac:spMkLst>
        </pc:spChg>
        <pc:spChg chg="add del mod">
          <ac:chgData name="Guo Baoling" userId="3c3874b7-cd77-4fb5-af00-acd54adba46b" providerId="ADAL" clId="{835AA56E-A9C9-4BA7-8C79-7FEF7A48FE23}" dt="2024-03-06T08:50:39.703" v="1002" actId="478"/>
          <ac:spMkLst>
            <pc:docMk/>
            <pc:sldMk cId="35004492" sldId="873"/>
            <ac:spMk id="5" creationId="{9AC74990-82E4-6F50-EC9A-13174E784FC0}"/>
          </ac:spMkLst>
        </pc:spChg>
        <pc:spChg chg="add mod">
          <ac:chgData name="Guo Baoling" userId="3c3874b7-cd77-4fb5-af00-acd54adba46b" providerId="ADAL" clId="{835AA56E-A9C9-4BA7-8C79-7FEF7A48FE23}" dt="2024-03-06T10:20:48.461" v="1353" actId="1035"/>
          <ac:spMkLst>
            <pc:docMk/>
            <pc:sldMk cId="35004492" sldId="873"/>
            <ac:spMk id="5" creationId="{BE030680-9394-F52C-15AD-06F2490AFF65}"/>
          </ac:spMkLst>
        </pc:spChg>
        <pc:spChg chg="add del mod">
          <ac:chgData name="Guo Baoling" userId="3c3874b7-cd77-4fb5-af00-acd54adba46b" providerId="ADAL" clId="{835AA56E-A9C9-4BA7-8C79-7FEF7A48FE23}" dt="2024-03-06T08:50:38.390" v="1001" actId="478"/>
          <ac:spMkLst>
            <pc:docMk/>
            <pc:sldMk cId="35004492" sldId="873"/>
            <ac:spMk id="6" creationId="{872C09D6-9571-C14D-103E-68B50DF538F6}"/>
          </ac:spMkLst>
        </pc:spChg>
        <pc:spChg chg="add mod">
          <ac:chgData name="Guo Baoling" userId="3c3874b7-cd77-4fb5-af00-acd54adba46b" providerId="ADAL" clId="{835AA56E-A9C9-4BA7-8C79-7FEF7A48FE23}" dt="2024-03-06T08:52:33.560" v="1023" actId="1037"/>
          <ac:spMkLst>
            <pc:docMk/>
            <pc:sldMk cId="35004492" sldId="873"/>
            <ac:spMk id="7" creationId="{A6481257-07CF-D6A1-6C71-572AEE365A0D}"/>
          </ac:spMkLst>
        </pc:spChg>
        <pc:spChg chg="mod">
          <ac:chgData name="Guo Baoling" userId="3c3874b7-cd77-4fb5-af00-acd54adba46b" providerId="ADAL" clId="{835AA56E-A9C9-4BA7-8C79-7FEF7A48FE23}" dt="2024-03-05T16:32:50.371" v="335" actId="20577"/>
          <ac:spMkLst>
            <pc:docMk/>
            <pc:sldMk cId="35004492" sldId="873"/>
            <ac:spMk id="18" creationId="{C020E6A2-DB38-2BF3-1B45-D1A7D54825BB}"/>
          </ac:spMkLst>
        </pc:spChg>
        <pc:spChg chg="del">
          <ac:chgData name="Guo Baoling" userId="3c3874b7-cd77-4fb5-af00-acd54adba46b" providerId="ADAL" clId="{835AA56E-A9C9-4BA7-8C79-7FEF7A48FE23}" dt="2024-03-06T10:20:43.277" v="1349" actId="478"/>
          <ac:spMkLst>
            <pc:docMk/>
            <pc:sldMk cId="35004492" sldId="873"/>
            <ac:spMk id="31" creationId="{AD9513D4-2E0A-7883-A9F2-835F9DFE1759}"/>
          </ac:spMkLst>
        </pc:spChg>
        <pc:picChg chg="mod">
          <ac:chgData name="Guo Baoling" userId="3c3874b7-cd77-4fb5-af00-acd54adba46b" providerId="ADAL" clId="{835AA56E-A9C9-4BA7-8C79-7FEF7A48FE23}" dt="2024-03-06T08:52:21.096" v="1009" actId="1076"/>
          <ac:picMkLst>
            <pc:docMk/>
            <pc:sldMk cId="35004492" sldId="873"/>
            <ac:picMk id="14" creationId="{479D067C-E682-6639-21BE-64349500DEE5}"/>
          </ac:picMkLst>
        </pc:picChg>
      </pc:sldChg>
      <pc:sldChg chg="modSp mod">
        <pc:chgData name="Guo Baoling" userId="3c3874b7-cd77-4fb5-af00-acd54adba46b" providerId="ADAL" clId="{835AA56E-A9C9-4BA7-8C79-7FEF7A48FE23}" dt="2024-03-05T16:38:07.150" v="688" actId="20577"/>
        <pc:sldMkLst>
          <pc:docMk/>
          <pc:sldMk cId="2516306722" sldId="874"/>
        </pc:sldMkLst>
        <pc:spChg chg="mod">
          <ac:chgData name="Guo Baoling" userId="3c3874b7-cd77-4fb5-af00-acd54adba46b" providerId="ADAL" clId="{835AA56E-A9C9-4BA7-8C79-7FEF7A48FE23}" dt="2024-03-05T16:38:07.150" v="688" actId="20577"/>
          <ac:spMkLst>
            <pc:docMk/>
            <pc:sldMk cId="2516306722" sldId="874"/>
            <ac:spMk id="2" creationId="{2DFF3A07-1583-FC1A-71D5-470AEA7B6B39}"/>
          </ac:spMkLst>
        </pc:spChg>
      </pc:sldChg>
      <pc:sldChg chg="modSp mod">
        <pc:chgData name="Guo Baoling" userId="3c3874b7-cd77-4fb5-af00-acd54adba46b" providerId="ADAL" clId="{835AA56E-A9C9-4BA7-8C79-7FEF7A48FE23}" dt="2024-03-06T14:36:33.043" v="1402" actId="20577"/>
        <pc:sldMkLst>
          <pc:docMk/>
          <pc:sldMk cId="2309156346" sldId="878"/>
        </pc:sldMkLst>
        <pc:spChg chg="mod">
          <ac:chgData name="Guo Baoling" userId="3c3874b7-cd77-4fb5-af00-acd54adba46b" providerId="ADAL" clId="{835AA56E-A9C9-4BA7-8C79-7FEF7A48FE23}" dt="2024-03-05T16:37:56.725" v="685" actId="790"/>
          <ac:spMkLst>
            <pc:docMk/>
            <pc:sldMk cId="2309156346" sldId="878"/>
            <ac:spMk id="2" creationId="{081F7EE9-E967-F70A-459E-8D5B7A7124D9}"/>
          </ac:spMkLst>
        </pc:spChg>
        <pc:spChg chg="mod">
          <ac:chgData name="Guo Baoling" userId="3c3874b7-cd77-4fb5-af00-acd54adba46b" providerId="ADAL" clId="{835AA56E-A9C9-4BA7-8C79-7FEF7A48FE23}" dt="2024-03-06T14:36:33.043" v="1402" actId="20577"/>
          <ac:spMkLst>
            <pc:docMk/>
            <pc:sldMk cId="2309156346" sldId="878"/>
            <ac:spMk id="3" creationId="{042C7E43-FE20-59A8-FA85-DA62BB8FC360}"/>
          </ac:spMkLst>
        </pc:spChg>
        <pc:picChg chg="mod">
          <ac:chgData name="Guo Baoling" userId="3c3874b7-cd77-4fb5-af00-acd54adba46b" providerId="ADAL" clId="{835AA56E-A9C9-4BA7-8C79-7FEF7A48FE23}" dt="2024-03-06T14:36:19.729" v="1400" actId="1076"/>
          <ac:picMkLst>
            <pc:docMk/>
            <pc:sldMk cId="2309156346" sldId="878"/>
            <ac:picMk id="8" creationId="{66376C94-91BE-E790-C185-C2628D0B77B7}"/>
          </ac:picMkLst>
        </pc:picChg>
      </pc:sldChg>
      <pc:sldChg chg="modSp mod ord">
        <pc:chgData name="Guo Baoling" userId="3c3874b7-cd77-4fb5-af00-acd54adba46b" providerId="ADAL" clId="{835AA56E-A9C9-4BA7-8C79-7FEF7A48FE23}" dt="2024-03-06T10:27:10.399" v="1369" actId="403"/>
        <pc:sldMkLst>
          <pc:docMk/>
          <pc:sldMk cId="3409188187" sldId="879"/>
        </pc:sldMkLst>
        <pc:spChg chg="mod">
          <ac:chgData name="Guo Baoling" userId="3c3874b7-cd77-4fb5-af00-acd54adba46b" providerId="ADAL" clId="{835AA56E-A9C9-4BA7-8C79-7FEF7A48FE23}" dt="2024-03-06T10:27:10.399" v="1369" actId="403"/>
          <ac:spMkLst>
            <pc:docMk/>
            <pc:sldMk cId="3409188187" sldId="879"/>
            <ac:spMk id="2" creationId="{224EBBEB-063D-40B2-9422-DB8F4DB4E4AA}"/>
          </ac:spMkLst>
        </pc:spChg>
      </pc:sldChg>
      <pc:sldChg chg="addSp delSp modSp mod modClrScheme chgLayout">
        <pc:chgData name="Guo Baoling" userId="3c3874b7-cd77-4fb5-af00-acd54adba46b" providerId="ADAL" clId="{835AA56E-A9C9-4BA7-8C79-7FEF7A48FE23}" dt="2024-03-06T12:28:58.817" v="1377" actId="732"/>
        <pc:sldMkLst>
          <pc:docMk/>
          <pc:sldMk cId="325800100" sldId="880"/>
        </pc:sldMkLst>
        <pc:spChg chg="del mod">
          <ac:chgData name="Guo Baoling" userId="3c3874b7-cd77-4fb5-af00-acd54adba46b" providerId="ADAL" clId="{835AA56E-A9C9-4BA7-8C79-7FEF7A48FE23}" dt="2024-03-05T16:38:56.132" v="696" actId="700"/>
          <ac:spMkLst>
            <pc:docMk/>
            <pc:sldMk cId="325800100" sldId="880"/>
            <ac:spMk id="2" creationId="{38581455-763D-CCAF-AE0B-A8E8FDA1E782}"/>
          </ac:spMkLst>
        </pc:spChg>
        <pc:spChg chg="del">
          <ac:chgData name="Guo Baoling" userId="3c3874b7-cd77-4fb5-af00-acd54adba46b" providerId="ADAL" clId="{835AA56E-A9C9-4BA7-8C79-7FEF7A48FE23}" dt="2024-03-05T16:38:20.435" v="690" actId="478"/>
          <ac:spMkLst>
            <pc:docMk/>
            <pc:sldMk cId="325800100" sldId="880"/>
            <ac:spMk id="3" creationId="{CBCB53B4-4DF7-C32C-65F0-9D99A1995051}"/>
          </ac:spMkLst>
        </pc:spChg>
        <pc:spChg chg="del">
          <ac:chgData name="Guo Baoling" userId="3c3874b7-cd77-4fb5-af00-acd54adba46b" providerId="ADAL" clId="{835AA56E-A9C9-4BA7-8C79-7FEF7A48FE23}" dt="2024-03-05T16:38:56.132" v="696" actId="700"/>
          <ac:spMkLst>
            <pc:docMk/>
            <pc:sldMk cId="325800100" sldId="880"/>
            <ac:spMk id="4" creationId="{517A8ADA-9AED-FDC4-EB4E-6A7296E9410C}"/>
          </ac:spMkLst>
        </pc:spChg>
        <pc:spChg chg="del">
          <ac:chgData name="Guo Baoling" userId="3c3874b7-cd77-4fb5-af00-acd54adba46b" providerId="ADAL" clId="{835AA56E-A9C9-4BA7-8C79-7FEF7A48FE23}" dt="2024-03-05T16:38:56.132" v="696" actId="700"/>
          <ac:spMkLst>
            <pc:docMk/>
            <pc:sldMk cId="325800100" sldId="880"/>
            <ac:spMk id="5" creationId="{44E86E00-47A4-D9CA-80A8-12F9E4941D12}"/>
          </ac:spMkLst>
        </pc:spChg>
        <pc:spChg chg="del">
          <ac:chgData name="Guo Baoling" userId="3c3874b7-cd77-4fb5-af00-acd54adba46b" providerId="ADAL" clId="{835AA56E-A9C9-4BA7-8C79-7FEF7A48FE23}" dt="2024-03-05T16:38:56.132" v="696" actId="700"/>
          <ac:spMkLst>
            <pc:docMk/>
            <pc:sldMk cId="325800100" sldId="880"/>
            <ac:spMk id="6" creationId="{6D22847D-721D-CCE0-A419-001C83CAD6EF}"/>
          </ac:spMkLst>
        </pc:spChg>
        <pc:spChg chg="add mod ord">
          <ac:chgData name="Guo Baoling" userId="3c3874b7-cd77-4fb5-af00-acd54adba46b" providerId="ADAL" clId="{835AA56E-A9C9-4BA7-8C79-7FEF7A48FE23}" dt="2024-03-05T16:40:22.611" v="715" actId="403"/>
          <ac:spMkLst>
            <pc:docMk/>
            <pc:sldMk cId="325800100" sldId="880"/>
            <ac:spMk id="7" creationId="{F5D60717-B66B-1C6B-F691-FC7E6B5319D9}"/>
          </ac:spMkLst>
        </pc:spChg>
        <pc:spChg chg="add mod ord">
          <ac:chgData name="Guo Baoling" userId="3c3874b7-cd77-4fb5-af00-acd54adba46b" providerId="ADAL" clId="{835AA56E-A9C9-4BA7-8C79-7FEF7A48FE23}" dt="2024-03-05T16:39:48.599" v="706" actId="122"/>
          <ac:spMkLst>
            <pc:docMk/>
            <pc:sldMk cId="325800100" sldId="880"/>
            <ac:spMk id="9" creationId="{2BA9B548-7C14-C824-B2E0-452EB765F2E0}"/>
          </ac:spMkLst>
        </pc:spChg>
        <pc:spChg chg="add del mod ord">
          <ac:chgData name="Guo Baoling" userId="3c3874b7-cd77-4fb5-af00-acd54adba46b" providerId="ADAL" clId="{835AA56E-A9C9-4BA7-8C79-7FEF7A48FE23}" dt="2024-03-05T16:39:42.925" v="705" actId="700"/>
          <ac:spMkLst>
            <pc:docMk/>
            <pc:sldMk cId="325800100" sldId="880"/>
            <ac:spMk id="10" creationId="{84520D16-3CF6-B517-72AB-3D4E5CBB6C1F}"/>
          </ac:spMkLst>
        </pc:spChg>
        <pc:spChg chg="add del mod ord">
          <ac:chgData name="Guo Baoling" userId="3c3874b7-cd77-4fb5-af00-acd54adba46b" providerId="ADAL" clId="{835AA56E-A9C9-4BA7-8C79-7FEF7A48FE23}" dt="2024-03-05T16:39:42.925" v="705" actId="700"/>
          <ac:spMkLst>
            <pc:docMk/>
            <pc:sldMk cId="325800100" sldId="880"/>
            <ac:spMk id="11" creationId="{F1CBEA51-BB55-7153-2657-0F571A495C38}"/>
          </ac:spMkLst>
        </pc:spChg>
        <pc:spChg chg="add del mod ord">
          <ac:chgData name="Guo Baoling" userId="3c3874b7-cd77-4fb5-af00-acd54adba46b" providerId="ADAL" clId="{835AA56E-A9C9-4BA7-8C79-7FEF7A48FE23}" dt="2024-03-05T16:39:42.925" v="705" actId="700"/>
          <ac:spMkLst>
            <pc:docMk/>
            <pc:sldMk cId="325800100" sldId="880"/>
            <ac:spMk id="12" creationId="{75DD3289-625D-0907-56A0-2567FC8421BA}"/>
          </ac:spMkLst>
        </pc:spChg>
        <pc:spChg chg="add del mod ord">
          <ac:chgData name="Guo Baoling" userId="3c3874b7-cd77-4fb5-af00-acd54adba46b" providerId="ADAL" clId="{835AA56E-A9C9-4BA7-8C79-7FEF7A48FE23}" dt="2024-03-05T16:39:42.925" v="705" actId="700"/>
          <ac:spMkLst>
            <pc:docMk/>
            <pc:sldMk cId="325800100" sldId="880"/>
            <ac:spMk id="13" creationId="{EE1671CD-D587-D6E1-ECDC-AD0B265243B5}"/>
          </ac:spMkLst>
        </pc:spChg>
        <pc:spChg chg="add del mod ord">
          <ac:chgData name="Guo Baoling" userId="3c3874b7-cd77-4fb5-af00-acd54adba46b" providerId="ADAL" clId="{835AA56E-A9C9-4BA7-8C79-7FEF7A48FE23}" dt="2024-03-05T16:39:42.925" v="705" actId="700"/>
          <ac:spMkLst>
            <pc:docMk/>
            <pc:sldMk cId="325800100" sldId="880"/>
            <ac:spMk id="14" creationId="{6476411B-DAA8-BCCE-011A-2F930E3BC9CE}"/>
          </ac:spMkLst>
        </pc:spChg>
        <pc:spChg chg="add del mod ord">
          <ac:chgData name="Guo Baoling" userId="3c3874b7-cd77-4fb5-af00-acd54adba46b" providerId="ADAL" clId="{835AA56E-A9C9-4BA7-8C79-7FEF7A48FE23}" dt="2024-03-05T16:39:42.925" v="705" actId="700"/>
          <ac:spMkLst>
            <pc:docMk/>
            <pc:sldMk cId="325800100" sldId="880"/>
            <ac:spMk id="15" creationId="{BD14DB48-1F26-4B4F-9FA8-474B2037DB4E}"/>
          </ac:spMkLst>
        </pc:spChg>
        <pc:picChg chg="mod modCrop">
          <ac:chgData name="Guo Baoling" userId="3c3874b7-cd77-4fb5-af00-acd54adba46b" providerId="ADAL" clId="{835AA56E-A9C9-4BA7-8C79-7FEF7A48FE23}" dt="2024-03-06T12:28:58.817" v="1377" actId="732"/>
          <ac:picMkLst>
            <pc:docMk/>
            <pc:sldMk cId="325800100" sldId="880"/>
            <ac:picMk id="8" creationId="{667053B1-630C-9F00-17DD-7A489D6A540A}"/>
          </ac:picMkLst>
        </pc:picChg>
      </pc:sldChg>
      <pc:sldChg chg="addSp delSp modSp mod ord">
        <pc:chgData name="Guo Baoling" userId="3c3874b7-cd77-4fb5-af00-acd54adba46b" providerId="ADAL" clId="{835AA56E-A9C9-4BA7-8C79-7FEF7A48FE23}" dt="2024-03-06T14:36:56.363" v="1406" actId="404"/>
        <pc:sldMkLst>
          <pc:docMk/>
          <pc:sldMk cId="1641340401" sldId="881"/>
        </pc:sldMkLst>
        <pc:spChg chg="mod">
          <ac:chgData name="Guo Baoling" userId="3c3874b7-cd77-4fb5-af00-acd54adba46b" providerId="ADAL" clId="{835AA56E-A9C9-4BA7-8C79-7FEF7A48FE23}" dt="2024-03-06T14:36:56.363" v="1406" actId="404"/>
          <ac:spMkLst>
            <pc:docMk/>
            <pc:sldMk cId="1641340401" sldId="881"/>
            <ac:spMk id="3" creationId="{84D4EA57-3614-2E0C-5431-7DF36C421BA9}"/>
          </ac:spMkLst>
        </pc:spChg>
        <pc:spChg chg="mod">
          <ac:chgData name="Guo Baoling" userId="3c3874b7-cd77-4fb5-af00-acd54adba46b" providerId="ADAL" clId="{835AA56E-A9C9-4BA7-8C79-7FEF7A48FE23}" dt="2024-03-06T10:18:51.205" v="1338" actId="1076"/>
          <ac:spMkLst>
            <pc:docMk/>
            <pc:sldMk cId="1641340401" sldId="881"/>
            <ac:spMk id="12" creationId="{2FDA259E-B738-D1F5-8B54-7361783B1865}"/>
          </ac:spMkLst>
        </pc:spChg>
        <pc:spChg chg="mod">
          <ac:chgData name="Guo Baoling" userId="3c3874b7-cd77-4fb5-af00-acd54adba46b" providerId="ADAL" clId="{835AA56E-A9C9-4BA7-8C79-7FEF7A48FE23}" dt="2024-03-06T09:04:16.250" v="1070"/>
          <ac:spMkLst>
            <pc:docMk/>
            <pc:sldMk cId="1641340401" sldId="881"/>
            <ac:spMk id="16" creationId="{AF1AB8A0-25ED-37BB-A2B4-2836B2EA04EE}"/>
          </ac:spMkLst>
        </pc:spChg>
        <pc:grpChg chg="del">
          <ac:chgData name="Guo Baoling" userId="3c3874b7-cd77-4fb5-af00-acd54adba46b" providerId="ADAL" clId="{835AA56E-A9C9-4BA7-8C79-7FEF7A48FE23}" dt="2024-03-06T09:04:13.593" v="1069" actId="21"/>
          <ac:grpSpMkLst>
            <pc:docMk/>
            <pc:sldMk cId="1641340401" sldId="881"/>
            <ac:grpSpMk id="7" creationId="{D6C69C40-922C-0D9F-094D-2503BE15053F}"/>
          </ac:grpSpMkLst>
        </pc:grpChg>
        <pc:grpChg chg="add del mod">
          <ac:chgData name="Guo Baoling" userId="3c3874b7-cd77-4fb5-af00-acd54adba46b" providerId="ADAL" clId="{835AA56E-A9C9-4BA7-8C79-7FEF7A48FE23}" dt="2024-03-06T09:06:05.405" v="1085" actId="478"/>
          <ac:grpSpMkLst>
            <pc:docMk/>
            <pc:sldMk cId="1641340401" sldId="881"/>
            <ac:grpSpMk id="11" creationId="{D6C69C40-922C-0D9F-094D-2503BE15053F}"/>
          </ac:grpSpMkLst>
        </pc:grpChg>
        <pc:picChg chg="mod">
          <ac:chgData name="Guo Baoling" userId="3c3874b7-cd77-4fb5-af00-acd54adba46b" providerId="ADAL" clId="{835AA56E-A9C9-4BA7-8C79-7FEF7A48FE23}" dt="2024-03-06T14:36:49.808" v="1404" actId="1076"/>
          <ac:picMkLst>
            <pc:docMk/>
            <pc:sldMk cId="1641340401" sldId="881"/>
            <ac:picMk id="11" creationId="{56FFE241-C4B6-7CC2-A9A9-9C94B54B1A49}"/>
          </ac:picMkLst>
        </pc:picChg>
        <pc:picChg chg="mod">
          <ac:chgData name="Guo Baoling" userId="3c3874b7-cd77-4fb5-af00-acd54adba46b" providerId="ADAL" clId="{835AA56E-A9C9-4BA7-8C79-7FEF7A48FE23}" dt="2024-03-06T10:18:47.042" v="1337" actId="1076"/>
          <ac:picMkLst>
            <pc:docMk/>
            <pc:sldMk cId="1641340401" sldId="881"/>
            <ac:picMk id="13" creationId="{C7A07BBD-360F-A45D-F9A6-5B17C717439B}"/>
          </ac:picMkLst>
        </pc:picChg>
        <pc:picChg chg="mod">
          <ac:chgData name="Guo Baoling" userId="3c3874b7-cd77-4fb5-af00-acd54adba46b" providerId="ADAL" clId="{835AA56E-A9C9-4BA7-8C79-7FEF7A48FE23}" dt="2024-03-06T09:04:16.250" v="1070"/>
          <ac:picMkLst>
            <pc:docMk/>
            <pc:sldMk cId="1641340401" sldId="881"/>
            <ac:picMk id="14" creationId="{A8C6D71B-DFD8-62CB-6862-52D81E795173}"/>
          </ac:picMkLst>
        </pc:picChg>
        <pc:picChg chg="mod">
          <ac:chgData name="Guo Baoling" userId="3c3874b7-cd77-4fb5-af00-acd54adba46b" providerId="ADAL" clId="{835AA56E-A9C9-4BA7-8C79-7FEF7A48FE23}" dt="2024-03-06T09:04:16.250" v="1070"/>
          <ac:picMkLst>
            <pc:docMk/>
            <pc:sldMk cId="1641340401" sldId="881"/>
            <ac:picMk id="15" creationId="{33FC5C16-7715-D31C-599B-61FFFE9F05D5}"/>
          </ac:picMkLst>
        </pc:picChg>
      </pc:sldChg>
      <pc:sldChg chg="addSp delSp modSp mod modClrScheme chgLayout">
        <pc:chgData name="Guo Baoling" userId="3c3874b7-cd77-4fb5-af00-acd54adba46b" providerId="ADAL" clId="{835AA56E-A9C9-4BA7-8C79-7FEF7A48FE23}" dt="2024-03-06T10:25:11.516" v="1360" actId="700"/>
        <pc:sldMkLst>
          <pc:docMk/>
          <pc:sldMk cId="626013976" sldId="882"/>
        </pc:sldMkLst>
        <pc:spChg chg="mod ord">
          <ac:chgData name="Guo Baoling" userId="3c3874b7-cd77-4fb5-af00-acd54adba46b" providerId="ADAL" clId="{835AA56E-A9C9-4BA7-8C79-7FEF7A48FE23}" dt="2024-03-06T10:25:11.516" v="1360" actId="700"/>
          <ac:spMkLst>
            <pc:docMk/>
            <pc:sldMk cId="626013976" sldId="882"/>
            <ac:spMk id="3" creationId="{5E9FB970-C79C-285B-3CE0-2701A038ED40}"/>
          </ac:spMkLst>
        </pc:spChg>
        <pc:spChg chg="add del">
          <ac:chgData name="Guo Baoling" userId="3c3874b7-cd77-4fb5-af00-acd54adba46b" providerId="ADAL" clId="{835AA56E-A9C9-4BA7-8C79-7FEF7A48FE23}" dt="2024-03-06T10:25:11.516" v="1360" actId="700"/>
          <ac:spMkLst>
            <pc:docMk/>
            <pc:sldMk cId="626013976" sldId="882"/>
            <ac:spMk id="4" creationId="{46D69570-4785-0ED5-9692-173D2785DC50}"/>
          </ac:spMkLst>
        </pc:spChg>
        <pc:spChg chg="add del">
          <ac:chgData name="Guo Baoling" userId="3c3874b7-cd77-4fb5-af00-acd54adba46b" providerId="ADAL" clId="{835AA56E-A9C9-4BA7-8C79-7FEF7A48FE23}" dt="2024-03-06T10:25:11.516" v="1360" actId="700"/>
          <ac:spMkLst>
            <pc:docMk/>
            <pc:sldMk cId="626013976" sldId="882"/>
            <ac:spMk id="5" creationId="{CD61869B-4CDF-77F6-B00F-8751D44049BB}"/>
          </ac:spMkLst>
        </pc:spChg>
        <pc:picChg chg="mod ord">
          <ac:chgData name="Guo Baoling" userId="3c3874b7-cd77-4fb5-af00-acd54adba46b" providerId="ADAL" clId="{835AA56E-A9C9-4BA7-8C79-7FEF7A48FE23}" dt="2024-03-06T10:25:11.516" v="1360" actId="700"/>
          <ac:picMkLst>
            <pc:docMk/>
            <pc:sldMk cId="626013976" sldId="882"/>
            <ac:picMk id="7" creationId="{FCABC6CC-80CA-79C5-B4C4-7185DD576DD6}"/>
          </ac:picMkLst>
        </pc:picChg>
      </pc:sldChg>
      <pc:sldChg chg="modSp mod modNotes modNotesTx">
        <pc:chgData name="Guo Baoling" userId="3c3874b7-cd77-4fb5-af00-acd54adba46b" providerId="ADAL" clId="{835AA56E-A9C9-4BA7-8C79-7FEF7A48FE23}" dt="2024-03-06T10:22:27.517" v="1357" actId="20577"/>
        <pc:sldMkLst>
          <pc:docMk/>
          <pc:sldMk cId="2453115571" sldId="888"/>
        </pc:sldMkLst>
        <pc:spChg chg="mod">
          <ac:chgData name="Guo Baoling" userId="3c3874b7-cd77-4fb5-af00-acd54adba46b" providerId="ADAL" clId="{835AA56E-A9C9-4BA7-8C79-7FEF7A48FE23}" dt="2024-03-05T16:41:25.084" v="727" actId="20577"/>
          <ac:spMkLst>
            <pc:docMk/>
            <pc:sldMk cId="2453115571" sldId="888"/>
            <ac:spMk id="9" creationId="{8A101DEB-FF98-35D4-BCDF-FC4AF29F991E}"/>
          </ac:spMkLst>
        </pc:spChg>
        <pc:spChg chg="mod">
          <ac:chgData name="Guo Baoling" userId="3c3874b7-cd77-4fb5-af00-acd54adba46b" providerId="ADAL" clId="{835AA56E-A9C9-4BA7-8C79-7FEF7A48FE23}" dt="2024-03-06T10:22:27.517" v="1357" actId="20577"/>
          <ac:spMkLst>
            <pc:docMk/>
            <pc:sldMk cId="2453115571" sldId="888"/>
            <ac:spMk id="12" creationId="{CDD05D5C-86DA-CF72-D5EB-35BE95E9190D}"/>
          </ac:spMkLst>
        </pc:spChg>
      </pc:sldChg>
      <pc:sldChg chg="addSp delSp modSp mod">
        <pc:chgData name="Guo Baoling" userId="3c3874b7-cd77-4fb5-af00-acd54adba46b" providerId="ADAL" clId="{835AA56E-A9C9-4BA7-8C79-7FEF7A48FE23}" dt="2024-03-06T10:15:52.830" v="1320"/>
        <pc:sldMkLst>
          <pc:docMk/>
          <pc:sldMk cId="3472756099" sldId="890"/>
        </pc:sldMkLst>
        <pc:spChg chg="add mod">
          <ac:chgData name="Guo Baoling" userId="3c3874b7-cd77-4fb5-af00-acd54adba46b" providerId="ADAL" clId="{835AA56E-A9C9-4BA7-8C79-7FEF7A48FE23}" dt="2024-03-05T16:31:58.253" v="331" actId="1076"/>
          <ac:spMkLst>
            <pc:docMk/>
            <pc:sldMk cId="3472756099" sldId="890"/>
            <ac:spMk id="2" creationId="{5515639C-D9D9-C188-1DEF-F75A64D5C469}"/>
          </ac:spMkLst>
        </pc:spChg>
        <pc:spChg chg="add mod">
          <ac:chgData name="Guo Baoling" userId="3c3874b7-cd77-4fb5-af00-acd54adba46b" providerId="ADAL" clId="{835AA56E-A9C9-4BA7-8C79-7FEF7A48FE23}" dt="2024-03-06T10:15:52.830" v="1320"/>
          <ac:spMkLst>
            <pc:docMk/>
            <pc:sldMk cId="3472756099" sldId="890"/>
            <ac:spMk id="10" creationId="{007E79BB-13F4-8666-654B-607B4F84F69B}"/>
          </ac:spMkLst>
        </pc:spChg>
        <pc:spChg chg="mod">
          <ac:chgData name="Guo Baoling" userId="3c3874b7-cd77-4fb5-af00-acd54adba46b" providerId="ADAL" clId="{835AA56E-A9C9-4BA7-8C79-7FEF7A48FE23}" dt="2024-03-06T09:41:57.165" v="1120" actId="1076"/>
          <ac:spMkLst>
            <pc:docMk/>
            <pc:sldMk cId="3472756099" sldId="890"/>
            <ac:spMk id="11" creationId="{E007A89B-A21F-26EE-41AE-89ECFB07C595}"/>
          </ac:spMkLst>
        </pc:spChg>
        <pc:spChg chg="mod">
          <ac:chgData name="Guo Baoling" userId="3c3874b7-cd77-4fb5-af00-acd54adba46b" providerId="ADAL" clId="{835AA56E-A9C9-4BA7-8C79-7FEF7A48FE23}" dt="2024-03-06T09:22:29.153" v="1119" actId="1076"/>
          <ac:spMkLst>
            <pc:docMk/>
            <pc:sldMk cId="3472756099" sldId="890"/>
            <ac:spMk id="14" creationId="{91F6C390-313F-C1AC-486C-CE5BFAE87345}"/>
          </ac:spMkLst>
        </pc:spChg>
        <pc:spChg chg="del mod">
          <ac:chgData name="Guo Baoling" userId="3c3874b7-cd77-4fb5-af00-acd54adba46b" providerId="ADAL" clId="{835AA56E-A9C9-4BA7-8C79-7FEF7A48FE23}" dt="2024-03-06T10:15:51.897" v="1319" actId="478"/>
          <ac:spMkLst>
            <pc:docMk/>
            <pc:sldMk cId="3472756099" sldId="890"/>
            <ac:spMk id="23" creationId="{D04A8BDF-4432-FF9A-FC7F-E9E6D20CB3D6}"/>
          </ac:spMkLst>
        </pc:spChg>
        <pc:graphicFrameChg chg="add del mod">
          <ac:chgData name="Guo Baoling" userId="3c3874b7-cd77-4fb5-af00-acd54adba46b" providerId="ADAL" clId="{835AA56E-A9C9-4BA7-8C79-7FEF7A48FE23}" dt="2024-03-06T09:22:00.738" v="1110"/>
          <ac:graphicFrameMkLst>
            <pc:docMk/>
            <pc:sldMk cId="3472756099" sldId="890"/>
            <ac:graphicFrameMk id="3" creationId="{81AC63BB-14F0-1A74-479D-47C007F3D2CE}"/>
          </ac:graphicFrameMkLst>
        </pc:graphicFrameChg>
        <pc:picChg chg="add mod">
          <ac:chgData name="Guo Baoling" userId="3c3874b7-cd77-4fb5-af00-acd54adba46b" providerId="ADAL" clId="{835AA56E-A9C9-4BA7-8C79-7FEF7A48FE23}" dt="2024-03-06T09:22:27.197" v="1118" actId="1076"/>
          <ac:picMkLst>
            <pc:docMk/>
            <pc:sldMk cId="3472756099" sldId="890"/>
            <ac:picMk id="8" creationId="{AFA7A77C-6EEB-0B8C-AE6A-4B4AA13AE50E}"/>
          </ac:picMkLst>
        </pc:picChg>
        <pc:picChg chg="del">
          <ac:chgData name="Guo Baoling" userId="3c3874b7-cd77-4fb5-af00-acd54adba46b" providerId="ADAL" clId="{835AA56E-A9C9-4BA7-8C79-7FEF7A48FE23}" dt="2024-03-06T09:21:58.775" v="1107" actId="478"/>
          <ac:picMkLst>
            <pc:docMk/>
            <pc:sldMk cId="3472756099" sldId="890"/>
            <ac:picMk id="18" creationId="{7A225BCE-5EFB-47C1-B10A-4CE2D1044CA7}"/>
          </ac:picMkLst>
        </pc:picChg>
      </pc:sldChg>
      <pc:sldChg chg="modSp mod">
        <pc:chgData name="Guo Baoling" userId="3c3874b7-cd77-4fb5-af00-acd54adba46b" providerId="ADAL" clId="{835AA56E-A9C9-4BA7-8C79-7FEF7A48FE23}" dt="2024-03-06T14:35:31.527" v="1393" actId="1076"/>
        <pc:sldMkLst>
          <pc:docMk/>
          <pc:sldMk cId="1757616391" sldId="892"/>
        </pc:sldMkLst>
        <pc:spChg chg="mod">
          <ac:chgData name="Guo Baoling" userId="3c3874b7-cd77-4fb5-af00-acd54adba46b" providerId="ADAL" clId="{835AA56E-A9C9-4BA7-8C79-7FEF7A48FE23}" dt="2024-03-06T10:13:41.238" v="1314" actId="1076"/>
          <ac:spMkLst>
            <pc:docMk/>
            <pc:sldMk cId="1757616391" sldId="892"/>
            <ac:spMk id="10" creationId="{E23E2B40-21AC-7A6E-F769-06CD30A9CAEE}"/>
          </ac:spMkLst>
        </pc:spChg>
        <pc:picChg chg="mod">
          <ac:chgData name="Guo Baoling" userId="3c3874b7-cd77-4fb5-af00-acd54adba46b" providerId="ADAL" clId="{835AA56E-A9C9-4BA7-8C79-7FEF7A48FE23}" dt="2024-03-06T14:35:31.527" v="1393" actId="1076"/>
          <ac:picMkLst>
            <pc:docMk/>
            <pc:sldMk cId="1757616391" sldId="892"/>
            <ac:picMk id="8" creationId="{457E5AD7-D2BE-6223-DDBD-3BE3B4801928}"/>
          </ac:picMkLst>
        </pc:picChg>
      </pc:sldChg>
      <pc:sldChg chg="addSp delSp modSp add mod ord modNotesTx">
        <pc:chgData name="Guo Baoling" userId="3c3874b7-cd77-4fb5-af00-acd54adba46b" providerId="ADAL" clId="{835AA56E-A9C9-4BA7-8C79-7FEF7A48FE23}" dt="2024-03-06T09:42:30.087" v="1125" actId="20577"/>
        <pc:sldMkLst>
          <pc:docMk/>
          <pc:sldMk cId="2787875016" sldId="894"/>
        </pc:sldMkLst>
        <pc:spChg chg="add mod">
          <ac:chgData name="Guo Baoling" userId="3c3874b7-cd77-4fb5-af00-acd54adba46b" providerId="ADAL" clId="{835AA56E-A9C9-4BA7-8C79-7FEF7A48FE23}" dt="2024-03-06T09:42:30.087" v="1125" actId="20577"/>
          <ac:spMkLst>
            <pc:docMk/>
            <pc:sldMk cId="2787875016" sldId="894"/>
            <ac:spMk id="8" creationId="{9027BF2F-1B8A-541D-B174-B6618D8A7246}"/>
          </ac:spMkLst>
        </pc:spChg>
        <pc:spChg chg="add mod">
          <ac:chgData name="Guo Baoling" userId="3c3874b7-cd77-4fb5-af00-acd54adba46b" providerId="ADAL" clId="{835AA56E-A9C9-4BA7-8C79-7FEF7A48FE23}" dt="2024-03-05T15:30:44.966" v="273" actId="121"/>
          <ac:spMkLst>
            <pc:docMk/>
            <pc:sldMk cId="2787875016" sldId="894"/>
            <ac:spMk id="11" creationId="{ACB32097-8B2D-C069-B85C-061F5B8E1135}"/>
          </ac:spMkLst>
        </pc:spChg>
        <pc:picChg chg="add mod">
          <ac:chgData name="Guo Baoling" userId="3c3874b7-cd77-4fb5-af00-acd54adba46b" providerId="ADAL" clId="{835AA56E-A9C9-4BA7-8C79-7FEF7A48FE23}" dt="2024-03-05T15:11:53.881" v="255" actId="1076"/>
          <ac:picMkLst>
            <pc:docMk/>
            <pc:sldMk cId="2787875016" sldId="894"/>
            <ac:picMk id="3" creationId="{97E6714F-8A14-D524-0DC3-F4387636F8D4}"/>
          </ac:picMkLst>
        </pc:picChg>
        <pc:picChg chg="del">
          <ac:chgData name="Guo Baoling" userId="3c3874b7-cd77-4fb5-af00-acd54adba46b" providerId="ADAL" clId="{835AA56E-A9C9-4BA7-8C79-7FEF7A48FE23}" dt="2024-03-05T15:06:44.258" v="109" actId="478"/>
          <ac:picMkLst>
            <pc:docMk/>
            <pc:sldMk cId="2787875016" sldId="894"/>
            <ac:picMk id="9" creationId="{3BC41103-0B64-2948-DD73-473D258FD1CF}"/>
          </ac:picMkLst>
        </pc:picChg>
      </pc:sldChg>
      <pc:sldChg chg="addSp delSp modSp new mod ord modNotes modNotesTx">
        <pc:chgData name="Guo Baoling" userId="3c3874b7-cd77-4fb5-af00-acd54adba46b" providerId="ADAL" clId="{835AA56E-A9C9-4BA7-8C79-7FEF7A48FE23}" dt="2024-03-06T14:33:53.232" v="1392" actId="1076"/>
        <pc:sldMkLst>
          <pc:docMk/>
          <pc:sldMk cId="1403168683" sldId="895"/>
        </pc:sldMkLst>
        <pc:spChg chg="mod">
          <ac:chgData name="Guo Baoling" userId="3c3874b7-cd77-4fb5-af00-acd54adba46b" providerId="ADAL" clId="{835AA56E-A9C9-4BA7-8C79-7FEF7A48FE23}" dt="2024-03-05T16:28:33.056" v="314" actId="27636"/>
          <ac:spMkLst>
            <pc:docMk/>
            <pc:sldMk cId="1403168683" sldId="895"/>
            <ac:spMk id="2" creationId="{76F2D51A-00A4-E6C3-47AE-715EB0BC5FC0}"/>
          </ac:spMkLst>
        </pc:spChg>
        <pc:spChg chg="del">
          <ac:chgData name="Guo Baoling" userId="3c3874b7-cd77-4fb5-af00-acd54adba46b" providerId="ADAL" clId="{835AA56E-A9C9-4BA7-8C79-7FEF7A48FE23}" dt="2024-03-05T16:28:16.509" v="306" actId="478"/>
          <ac:spMkLst>
            <pc:docMk/>
            <pc:sldMk cId="1403168683" sldId="895"/>
            <ac:spMk id="3" creationId="{514A47C4-996A-C447-1A5A-7FD88EDD97DA}"/>
          </ac:spMkLst>
        </pc:spChg>
        <pc:spChg chg="add mod">
          <ac:chgData name="Guo Baoling" userId="3c3874b7-cd77-4fb5-af00-acd54adba46b" providerId="ADAL" clId="{835AA56E-A9C9-4BA7-8C79-7FEF7A48FE23}" dt="2024-03-06T14:33:53.232" v="1392" actId="1076"/>
          <ac:spMkLst>
            <pc:docMk/>
            <pc:sldMk cId="1403168683" sldId="895"/>
            <ac:spMk id="10" creationId="{F09A7F80-4A6A-6011-35B3-DCB55EC36F79}"/>
          </ac:spMkLst>
        </pc:spChg>
        <pc:graphicFrameChg chg="add del mod">
          <ac:chgData name="Guo Baoling" userId="3c3874b7-cd77-4fb5-af00-acd54adba46b" providerId="ADAL" clId="{835AA56E-A9C9-4BA7-8C79-7FEF7A48FE23}" dt="2024-03-05T16:28:54.419" v="319"/>
          <ac:graphicFrameMkLst>
            <pc:docMk/>
            <pc:sldMk cId="1403168683" sldId="895"/>
            <ac:graphicFrameMk id="8" creationId="{4B34075B-B6C8-1232-37E2-1F6450448F0F}"/>
          </ac:graphicFrameMkLst>
        </pc:graphicFrameChg>
        <pc:picChg chg="add mod">
          <ac:chgData name="Guo Baoling" userId="3c3874b7-cd77-4fb5-af00-acd54adba46b" providerId="ADAL" clId="{835AA56E-A9C9-4BA7-8C79-7FEF7A48FE23}" dt="2024-03-05T16:28:53.553" v="316" actId="1076"/>
          <ac:picMkLst>
            <pc:docMk/>
            <pc:sldMk cId="1403168683" sldId="895"/>
            <ac:picMk id="7" creationId="{3741335F-0897-312D-9BC2-3E079BBD0EED}"/>
          </ac:picMkLst>
        </pc:picChg>
      </pc:sldChg>
      <pc:sldChg chg="modSp mod">
        <pc:chgData name="Guo Baoling" userId="3c3874b7-cd77-4fb5-af00-acd54adba46b" providerId="ADAL" clId="{835AA56E-A9C9-4BA7-8C79-7FEF7A48FE23}" dt="2024-03-06T10:11:20.452" v="1306" actId="14100"/>
        <pc:sldMkLst>
          <pc:docMk/>
          <pc:sldMk cId="3817108320" sldId="896"/>
        </pc:sldMkLst>
        <pc:spChg chg="mod">
          <ac:chgData name="Guo Baoling" userId="3c3874b7-cd77-4fb5-af00-acd54adba46b" providerId="ADAL" clId="{835AA56E-A9C9-4BA7-8C79-7FEF7A48FE23}" dt="2024-03-06T10:11:20.452" v="1306" actId="14100"/>
          <ac:spMkLst>
            <pc:docMk/>
            <pc:sldMk cId="3817108320" sldId="896"/>
            <ac:spMk id="2" creationId="{DC438613-A9A1-4AB7-6BAD-0CEBFB754A39}"/>
          </ac:spMkLst>
        </pc:spChg>
        <pc:spChg chg="mod">
          <ac:chgData name="Guo Baoling" userId="3c3874b7-cd77-4fb5-af00-acd54adba46b" providerId="ADAL" clId="{835AA56E-A9C9-4BA7-8C79-7FEF7A48FE23}" dt="2024-03-06T10:11:14.617" v="1305" actId="20577"/>
          <ac:spMkLst>
            <pc:docMk/>
            <pc:sldMk cId="3817108320" sldId="896"/>
            <ac:spMk id="3" creationId="{DADEC734-FB2D-B4F2-1A4B-AE8466BAFABF}"/>
          </ac:spMkLst>
        </pc:spChg>
      </pc:sldChg>
      <pc:sldChg chg="addSp delSp modSp mod">
        <pc:chgData name="Guo Baoling" userId="3c3874b7-cd77-4fb5-af00-acd54adba46b" providerId="ADAL" clId="{835AA56E-A9C9-4BA7-8C79-7FEF7A48FE23}" dt="2024-03-06T12:28:14.584" v="1376" actId="1076"/>
        <pc:sldMkLst>
          <pc:docMk/>
          <pc:sldMk cId="4258762064" sldId="897"/>
        </pc:sldMkLst>
        <pc:spChg chg="mod ord">
          <ac:chgData name="Guo Baoling" userId="3c3874b7-cd77-4fb5-af00-acd54adba46b" providerId="ADAL" clId="{835AA56E-A9C9-4BA7-8C79-7FEF7A48FE23}" dt="2024-03-06T12:28:07.761" v="1375" actId="1076"/>
          <ac:spMkLst>
            <pc:docMk/>
            <pc:sldMk cId="4258762064" sldId="897"/>
            <ac:spMk id="3" creationId="{894DD714-4C97-71A0-749E-2D828CDC2623}"/>
          </ac:spMkLst>
        </pc:spChg>
        <pc:spChg chg="del">
          <ac:chgData name="Guo Baoling" userId="3c3874b7-cd77-4fb5-af00-acd54adba46b" providerId="ADAL" clId="{835AA56E-A9C9-4BA7-8C79-7FEF7A48FE23}" dt="2024-03-06T09:03:03.904" v="1053" actId="478"/>
          <ac:spMkLst>
            <pc:docMk/>
            <pc:sldMk cId="4258762064" sldId="897"/>
            <ac:spMk id="6" creationId="{5E2793FA-54BD-3974-EE46-DB6FF70A9750}"/>
          </ac:spMkLst>
        </pc:spChg>
        <pc:spChg chg="mod">
          <ac:chgData name="Guo Baoling" userId="3c3874b7-cd77-4fb5-af00-acd54adba46b" providerId="ADAL" clId="{835AA56E-A9C9-4BA7-8C79-7FEF7A48FE23}" dt="2024-03-06T09:01:54.344" v="1041"/>
          <ac:spMkLst>
            <pc:docMk/>
            <pc:sldMk cId="4258762064" sldId="897"/>
            <ac:spMk id="10" creationId="{8CB1903A-87BE-1C8A-0AC6-281B325656C8}"/>
          </ac:spMkLst>
        </pc:spChg>
        <pc:spChg chg="add mod">
          <ac:chgData name="Guo Baoling" userId="3c3874b7-cd77-4fb5-af00-acd54adba46b" providerId="ADAL" clId="{835AA56E-A9C9-4BA7-8C79-7FEF7A48FE23}" dt="2024-03-06T12:28:14.584" v="1376" actId="1076"/>
          <ac:spMkLst>
            <pc:docMk/>
            <pc:sldMk cId="4258762064" sldId="897"/>
            <ac:spMk id="12" creationId="{5C1AA4A3-B8AC-C5C9-107A-4EEC9751EF86}"/>
          </ac:spMkLst>
        </pc:spChg>
        <pc:spChg chg="add mod">
          <ac:chgData name="Guo Baoling" userId="3c3874b7-cd77-4fb5-af00-acd54adba46b" providerId="ADAL" clId="{835AA56E-A9C9-4BA7-8C79-7FEF7A48FE23}" dt="2024-03-06T09:10:08.175" v="1105" actId="1076"/>
          <ac:spMkLst>
            <pc:docMk/>
            <pc:sldMk cId="4258762064" sldId="897"/>
            <ac:spMk id="16" creationId="{BCBF1601-980A-DFB6-907D-E66591A33769}"/>
          </ac:spMkLst>
        </pc:spChg>
        <pc:grpChg chg="add del mod">
          <ac:chgData name="Guo Baoling" userId="3c3874b7-cd77-4fb5-af00-acd54adba46b" providerId="ADAL" clId="{835AA56E-A9C9-4BA7-8C79-7FEF7A48FE23}" dt="2024-03-06T09:03:03.904" v="1053" actId="478"/>
          <ac:grpSpMkLst>
            <pc:docMk/>
            <pc:sldMk cId="4258762064" sldId="897"/>
            <ac:grpSpMk id="7" creationId="{03045F02-02BA-9790-D30D-728C9D3AAC14}"/>
          </ac:grpSpMkLst>
        </pc:grpChg>
        <pc:grpChg chg="add mod">
          <ac:chgData name="Guo Baoling" userId="3c3874b7-cd77-4fb5-af00-acd54adba46b" providerId="ADAL" clId="{835AA56E-A9C9-4BA7-8C79-7FEF7A48FE23}" dt="2024-03-06T12:27:54.528" v="1373" actId="14100"/>
          <ac:grpSpMkLst>
            <pc:docMk/>
            <pc:sldMk cId="4258762064" sldId="897"/>
            <ac:grpSpMk id="14" creationId="{2AB4D83A-D66B-ADC2-BC50-2C0E92F8C3AB}"/>
          </ac:grpSpMkLst>
        </pc:grpChg>
        <pc:picChg chg="mod">
          <ac:chgData name="Guo Baoling" userId="3c3874b7-cd77-4fb5-af00-acd54adba46b" providerId="ADAL" clId="{835AA56E-A9C9-4BA7-8C79-7FEF7A48FE23}" dt="2024-03-06T09:02:14.777" v="1049" actId="1076"/>
          <ac:picMkLst>
            <pc:docMk/>
            <pc:sldMk cId="4258762064" sldId="897"/>
            <ac:picMk id="8" creationId="{85AE4A1F-DD43-2872-510C-DC98B6A9E962}"/>
          </ac:picMkLst>
        </pc:picChg>
        <pc:picChg chg="mod">
          <ac:chgData name="Guo Baoling" userId="3c3874b7-cd77-4fb5-af00-acd54adba46b" providerId="ADAL" clId="{835AA56E-A9C9-4BA7-8C79-7FEF7A48FE23}" dt="2024-03-06T09:01:54.344" v="1041"/>
          <ac:picMkLst>
            <pc:docMk/>
            <pc:sldMk cId="4258762064" sldId="897"/>
            <ac:picMk id="9" creationId="{E5294E76-7961-2415-A903-5BAAD6D79250}"/>
          </ac:picMkLst>
        </pc:picChg>
        <pc:picChg chg="add mod">
          <ac:chgData name="Guo Baoling" userId="3c3874b7-cd77-4fb5-af00-acd54adba46b" providerId="ADAL" clId="{835AA56E-A9C9-4BA7-8C79-7FEF7A48FE23}" dt="2024-03-06T09:04:59.594" v="1073" actId="164"/>
          <ac:picMkLst>
            <pc:docMk/>
            <pc:sldMk cId="4258762064" sldId="897"/>
            <ac:picMk id="11" creationId="{4542651D-8EC9-6926-9848-80381DC2E037}"/>
          </ac:picMkLst>
        </pc:picChg>
        <pc:picChg chg="add mod">
          <ac:chgData name="Guo Baoling" userId="3c3874b7-cd77-4fb5-af00-acd54adba46b" providerId="ADAL" clId="{835AA56E-A9C9-4BA7-8C79-7FEF7A48FE23}" dt="2024-03-06T09:04:59.594" v="1073" actId="164"/>
          <ac:picMkLst>
            <pc:docMk/>
            <pc:sldMk cId="4258762064" sldId="897"/>
            <ac:picMk id="13" creationId="{42F84808-2276-52E0-E16A-B062DEA8BBA8}"/>
          </ac:picMkLst>
        </pc:picChg>
      </pc:sldChg>
      <pc:sldChg chg="modSp mod">
        <pc:chgData name="Guo Baoling" userId="3c3874b7-cd77-4fb5-af00-acd54adba46b" providerId="ADAL" clId="{835AA56E-A9C9-4BA7-8C79-7FEF7A48FE23}" dt="2024-03-06T10:12:00.307" v="1307" actId="2711"/>
        <pc:sldMkLst>
          <pc:docMk/>
          <pc:sldMk cId="1706083630" sldId="898"/>
        </pc:sldMkLst>
        <pc:spChg chg="mod">
          <ac:chgData name="Guo Baoling" userId="3c3874b7-cd77-4fb5-af00-acd54adba46b" providerId="ADAL" clId="{835AA56E-A9C9-4BA7-8C79-7FEF7A48FE23}" dt="2024-03-06T10:12:00.307" v="1307" actId="2711"/>
          <ac:spMkLst>
            <pc:docMk/>
            <pc:sldMk cId="1706083630" sldId="898"/>
            <ac:spMk id="3" creationId="{0E0415E1-1592-F0E2-FD28-A55BF43D7985}"/>
          </ac:spMkLst>
        </pc:spChg>
      </pc:sldChg>
      <pc:sldChg chg="modSp mod">
        <pc:chgData name="Guo Baoling" userId="3c3874b7-cd77-4fb5-af00-acd54adba46b" providerId="ADAL" clId="{835AA56E-A9C9-4BA7-8C79-7FEF7A48FE23}" dt="2024-03-06T10:27:43.729" v="1371" actId="1076"/>
        <pc:sldMkLst>
          <pc:docMk/>
          <pc:sldMk cId="253796159" sldId="899"/>
        </pc:sldMkLst>
        <pc:spChg chg="mod">
          <ac:chgData name="Guo Baoling" userId="3c3874b7-cd77-4fb5-af00-acd54adba46b" providerId="ADAL" clId="{835AA56E-A9C9-4BA7-8C79-7FEF7A48FE23}" dt="2024-03-06T10:27:42.233" v="1370" actId="1076"/>
          <ac:spMkLst>
            <pc:docMk/>
            <pc:sldMk cId="253796159" sldId="899"/>
            <ac:spMk id="9" creationId="{CB212E79-CA70-2F14-A5BC-B7B3B3D5EBD2}"/>
          </ac:spMkLst>
        </pc:spChg>
        <pc:picChg chg="mod">
          <ac:chgData name="Guo Baoling" userId="3c3874b7-cd77-4fb5-af00-acd54adba46b" providerId="ADAL" clId="{835AA56E-A9C9-4BA7-8C79-7FEF7A48FE23}" dt="2024-03-06T10:27:43.729" v="1371" actId="1076"/>
          <ac:picMkLst>
            <pc:docMk/>
            <pc:sldMk cId="253796159" sldId="899"/>
            <ac:picMk id="5" creationId="{F5FC5439-66C2-FC4C-4269-2A92ABC850F4}"/>
          </ac:picMkLst>
        </pc:picChg>
      </pc:sldChg>
      <pc:sldChg chg="addSp delSp modSp new mod setBg">
        <pc:chgData name="Guo Baoling" userId="3c3874b7-cd77-4fb5-af00-acd54adba46b" providerId="ADAL" clId="{835AA56E-A9C9-4BA7-8C79-7FEF7A48FE23}" dt="2024-03-06T09:48:15.538" v="1152" actId="26606"/>
        <pc:sldMkLst>
          <pc:docMk/>
          <pc:sldMk cId="2523896397" sldId="900"/>
        </pc:sldMkLst>
        <pc:spChg chg="del">
          <ac:chgData name="Guo Baoling" userId="3c3874b7-cd77-4fb5-af00-acd54adba46b" providerId="ADAL" clId="{835AA56E-A9C9-4BA7-8C79-7FEF7A48FE23}" dt="2024-03-06T09:44:04.972" v="1126" actId="478"/>
          <ac:spMkLst>
            <pc:docMk/>
            <pc:sldMk cId="2523896397" sldId="900"/>
            <ac:spMk id="2" creationId="{6FD9E0B8-C813-704D-77CF-487F42C48181}"/>
          </ac:spMkLst>
        </pc:spChg>
        <pc:spChg chg="mod">
          <ac:chgData name="Guo Baoling" userId="3c3874b7-cd77-4fb5-af00-acd54adba46b" providerId="ADAL" clId="{835AA56E-A9C9-4BA7-8C79-7FEF7A48FE23}" dt="2024-03-06T09:48:15.538" v="1152" actId="26606"/>
          <ac:spMkLst>
            <pc:docMk/>
            <pc:sldMk cId="2523896397" sldId="900"/>
            <ac:spMk id="3" creationId="{2A507E69-B4CB-81D4-8A62-274687A8DA84}"/>
          </ac:spMkLst>
        </pc:spChg>
        <pc:spChg chg="del mod">
          <ac:chgData name="Guo Baoling" userId="3c3874b7-cd77-4fb5-af00-acd54adba46b" providerId="ADAL" clId="{835AA56E-A9C9-4BA7-8C79-7FEF7A48FE23}" dt="2024-03-06T09:47:01.544" v="1137" actId="478"/>
          <ac:spMkLst>
            <pc:docMk/>
            <pc:sldMk cId="2523896397" sldId="900"/>
            <ac:spMk id="4" creationId="{94CAE51E-4BB9-E8D7-6462-335688FC0332}"/>
          </ac:spMkLst>
        </pc:spChg>
        <pc:spChg chg="del mod">
          <ac:chgData name="Guo Baoling" userId="3c3874b7-cd77-4fb5-af00-acd54adba46b" providerId="ADAL" clId="{835AA56E-A9C9-4BA7-8C79-7FEF7A48FE23}" dt="2024-03-06T09:47:04.030" v="1138" actId="478"/>
          <ac:spMkLst>
            <pc:docMk/>
            <pc:sldMk cId="2523896397" sldId="900"/>
            <ac:spMk id="5" creationId="{BFBDF028-6D1D-51C7-705F-F465989B2CB5}"/>
          </ac:spMkLst>
        </pc:spChg>
        <pc:spChg chg="del mod">
          <ac:chgData name="Guo Baoling" userId="3c3874b7-cd77-4fb5-af00-acd54adba46b" providerId="ADAL" clId="{835AA56E-A9C9-4BA7-8C79-7FEF7A48FE23}" dt="2024-03-06T09:47:07.443" v="1139" actId="478"/>
          <ac:spMkLst>
            <pc:docMk/>
            <pc:sldMk cId="2523896397" sldId="900"/>
            <ac:spMk id="6" creationId="{B1B61119-6E56-7FEC-C794-0010AC437336}"/>
          </ac:spMkLst>
        </pc:spChg>
        <pc:spChg chg="add del">
          <ac:chgData name="Guo Baoling" userId="3c3874b7-cd77-4fb5-af00-acd54adba46b" providerId="ADAL" clId="{835AA56E-A9C9-4BA7-8C79-7FEF7A48FE23}" dt="2024-03-06T09:48:15.538" v="1152" actId="26606"/>
          <ac:spMkLst>
            <pc:docMk/>
            <pc:sldMk cId="2523896397" sldId="900"/>
            <ac:spMk id="8" creationId="{1500B4A4-B1F1-41EA-886A-B8A210DBCA3B}"/>
          </ac:spMkLst>
        </pc:spChg>
        <pc:spChg chg="add del">
          <ac:chgData name="Guo Baoling" userId="3c3874b7-cd77-4fb5-af00-acd54adba46b" providerId="ADAL" clId="{835AA56E-A9C9-4BA7-8C79-7FEF7A48FE23}" dt="2024-03-06T09:48:15.538" v="1152" actId="26606"/>
          <ac:spMkLst>
            <pc:docMk/>
            <pc:sldMk cId="2523896397" sldId="900"/>
            <ac:spMk id="9" creationId="{5E55A99C-0BDC-4DBE-8E40-9FA66F629FA1}"/>
          </ac:spMkLst>
        </pc:spChg>
        <pc:spChg chg="add del">
          <ac:chgData name="Guo Baoling" userId="3c3874b7-cd77-4fb5-af00-acd54adba46b" providerId="ADAL" clId="{835AA56E-A9C9-4BA7-8C79-7FEF7A48FE23}" dt="2024-03-06T09:44:25.193" v="1128" actId="26606"/>
          <ac:spMkLst>
            <pc:docMk/>
            <pc:sldMk cId="2523896397" sldId="900"/>
            <ac:spMk id="11" creationId="{1500B4A4-B1F1-41EA-886A-B8A210DBCA3B}"/>
          </ac:spMkLst>
        </pc:spChg>
        <pc:spChg chg="add del">
          <ac:chgData name="Guo Baoling" userId="3c3874b7-cd77-4fb5-af00-acd54adba46b" providerId="ADAL" clId="{835AA56E-A9C9-4BA7-8C79-7FEF7A48FE23}" dt="2024-03-06T09:48:15.528" v="1151" actId="26606"/>
          <ac:spMkLst>
            <pc:docMk/>
            <pc:sldMk cId="2523896397" sldId="900"/>
            <ac:spMk id="12" creationId="{6CCA5F87-1D1E-45CB-8D83-FC7EEFAD9935}"/>
          </ac:spMkLst>
        </pc:spChg>
        <pc:spChg chg="add del">
          <ac:chgData name="Guo Baoling" userId="3c3874b7-cd77-4fb5-af00-acd54adba46b" providerId="ADAL" clId="{835AA56E-A9C9-4BA7-8C79-7FEF7A48FE23}" dt="2024-03-06T09:44:25.193" v="1128" actId="26606"/>
          <ac:spMkLst>
            <pc:docMk/>
            <pc:sldMk cId="2523896397" sldId="900"/>
            <ac:spMk id="13" creationId="{5E55A99C-0BDC-4DBE-8E40-9FA66F629FA1}"/>
          </ac:spMkLst>
        </pc:spChg>
        <pc:spChg chg="add del">
          <ac:chgData name="Guo Baoling" userId="3c3874b7-cd77-4fb5-af00-acd54adba46b" providerId="ADAL" clId="{835AA56E-A9C9-4BA7-8C79-7FEF7A48FE23}" dt="2024-03-06T09:48:15.528" v="1151" actId="26606"/>
          <ac:spMkLst>
            <pc:docMk/>
            <pc:sldMk cId="2523896397" sldId="900"/>
            <ac:spMk id="16" creationId="{7CCFC2C6-6238-4A2F-93DE-2ADF74AF635E}"/>
          </ac:spMkLst>
        </pc:spChg>
        <pc:spChg chg="add del">
          <ac:chgData name="Guo Baoling" userId="3c3874b7-cd77-4fb5-af00-acd54adba46b" providerId="ADAL" clId="{835AA56E-A9C9-4BA7-8C79-7FEF7A48FE23}" dt="2024-03-06T09:44:32.874" v="1132" actId="26606"/>
          <ac:spMkLst>
            <pc:docMk/>
            <pc:sldMk cId="2523896397" sldId="900"/>
            <ac:spMk id="17" creationId="{C3862298-AF85-4572-BED3-52E573EBD410}"/>
          </ac:spMkLst>
        </pc:spChg>
        <pc:spChg chg="add del">
          <ac:chgData name="Guo Baoling" userId="3c3874b7-cd77-4fb5-af00-acd54adba46b" providerId="ADAL" clId="{835AA56E-A9C9-4BA7-8C79-7FEF7A48FE23}" dt="2024-03-06T09:44:32.874" v="1132" actId="26606"/>
          <ac:spMkLst>
            <pc:docMk/>
            <pc:sldMk cId="2523896397" sldId="900"/>
            <ac:spMk id="18" creationId="{1C897582-CB19-41B5-9426-8BD7BD008256}"/>
          </ac:spMkLst>
        </pc:spChg>
        <pc:spChg chg="add del">
          <ac:chgData name="Guo Baoling" userId="3c3874b7-cd77-4fb5-af00-acd54adba46b" providerId="ADAL" clId="{835AA56E-A9C9-4BA7-8C79-7FEF7A48FE23}" dt="2024-03-06T09:44:32.874" v="1132" actId="26606"/>
          <ac:spMkLst>
            <pc:docMk/>
            <pc:sldMk cId="2523896397" sldId="900"/>
            <ac:spMk id="19" creationId="{0E7066FC-B004-4B5A-B02B-599B51EF3221}"/>
          </ac:spMkLst>
        </pc:spChg>
        <pc:spChg chg="add del">
          <ac:chgData name="Guo Baoling" userId="3c3874b7-cd77-4fb5-af00-acd54adba46b" providerId="ADAL" clId="{835AA56E-A9C9-4BA7-8C79-7FEF7A48FE23}" dt="2024-03-06T09:48:15.528" v="1151" actId="26606"/>
          <ac:spMkLst>
            <pc:docMk/>
            <pc:sldMk cId="2523896397" sldId="900"/>
            <ac:spMk id="20" creationId="{AF2F604E-43BE-4DC3-B983-E071523364F8}"/>
          </ac:spMkLst>
        </pc:spChg>
        <pc:spChg chg="add del">
          <ac:chgData name="Guo Baoling" userId="3c3874b7-cd77-4fb5-af00-acd54adba46b" providerId="ADAL" clId="{835AA56E-A9C9-4BA7-8C79-7FEF7A48FE23}" dt="2024-03-06T09:44:36.785" v="1134" actId="26606"/>
          <ac:spMkLst>
            <pc:docMk/>
            <pc:sldMk cId="2523896397" sldId="900"/>
            <ac:spMk id="21" creationId="{2D2B266D-3625-4584-A5C3-7D3F672CFF30}"/>
          </ac:spMkLst>
        </pc:spChg>
        <pc:spChg chg="add del">
          <ac:chgData name="Guo Baoling" userId="3c3874b7-cd77-4fb5-af00-acd54adba46b" providerId="ADAL" clId="{835AA56E-A9C9-4BA7-8C79-7FEF7A48FE23}" dt="2024-03-06T09:44:36.785" v="1134" actId="26606"/>
          <ac:spMkLst>
            <pc:docMk/>
            <pc:sldMk cId="2523896397" sldId="900"/>
            <ac:spMk id="22" creationId="{C463B99A-73EE-4FBB-B7C4-F9F9BCC25C65}"/>
          </ac:spMkLst>
        </pc:spChg>
        <pc:spChg chg="add del">
          <ac:chgData name="Guo Baoling" userId="3c3874b7-cd77-4fb5-af00-acd54adba46b" providerId="ADAL" clId="{835AA56E-A9C9-4BA7-8C79-7FEF7A48FE23}" dt="2024-03-06T09:44:36.785" v="1134" actId="26606"/>
          <ac:spMkLst>
            <pc:docMk/>
            <pc:sldMk cId="2523896397" sldId="900"/>
            <ac:spMk id="23" creationId="{A5D2A5D1-BA0D-47D3-B051-DA7743C46E28}"/>
          </ac:spMkLst>
        </pc:spChg>
        <pc:spChg chg="add del">
          <ac:chgData name="Guo Baoling" userId="3c3874b7-cd77-4fb5-af00-acd54adba46b" providerId="ADAL" clId="{835AA56E-A9C9-4BA7-8C79-7FEF7A48FE23}" dt="2024-03-06T09:48:15.528" v="1151" actId="26606"/>
          <ac:spMkLst>
            <pc:docMk/>
            <pc:sldMk cId="2523896397" sldId="900"/>
            <ac:spMk id="24" creationId="{08C9B587-E65E-4B52-B37C-ABEBB6E87928}"/>
          </ac:spMkLst>
        </pc:spChg>
        <pc:spChg chg="add">
          <ac:chgData name="Guo Baoling" userId="3c3874b7-cd77-4fb5-af00-acd54adba46b" providerId="ADAL" clId="{835AA56E-A9C9-4BA7-8C79-7FEF7A48FE23}" dt="2024-03-06T09:48:15.538" v="1152" actId="26606"/>
          <ac:spMkLst>
            <pc:docMk/>
            <pc:sldMk cId="2523896397" sldId="900"/>
            <ac:spMk id="26" creationId="{B35D3C1D-A6AE-4FCA-BB76-A4748CE5DE55}"/>
          </ac:spMkLst>
        </pc:spChg>
        <pc:spChg chg="add">
          <ac:chgData name="Guo Baoling" userId="3c3874b7-cd77-4fb5-af00-acd54adba46b" providerId="ADAL" clId="{835AA56E-A9C9-4BA7-8C79-7FEF7A48FE23}" dt="2024-03-06T09:48:15.538" v="1152" actId="26606"/>
          <ac:spMkLst>
            <pc:docMk/>
            <pc:sldMk cId="2523896397" sldId="900"/>
            <ac:spMk id="27" creationId="{6D5BF818-2283-4CC9-A120-9225CEDFA6D2}"/>
          </ac:spMkLst>
        </pc:spChg>
        <pc:spChg chg="add">
          <ac:chgData name="Guo Baoling" userId="3c3874b7-cd77-4fb5-af00-acd54adba46b" providerId="ADAL" clId="{835AA56E-A9C9-4BA7-8C79-7FEF7A48FE23}" dt="2024-03-06T09:48:15.538" v="1152" actId="26606"/>
          <ac:spMkLst>
            <pc:docMk/>
            <pc:sldMk cId="2523896397" sldId="900"/>
            <ac:spMk id="28" creationId="{063A42EF-20CC-4BCC-9D0B-222CF3AAE8C9}"/>
          </ac:spMkLst>
        </pc:spChg>
        <pc:picChg chg="add del">
          <ac:chgData name="Guo Baoling" userId="3c3874b7-cd77-4fb5-af00-acd54adba46b" providerId="ADAL" clId="{835AA56E-A9C9-4BA7-8C79-7FEF7A48FE23}" dt="2024-03-06T09:48:15.528" v="1151" actId="26606"/>
          <ac:picMkLst>
            <pc:docMk/>
            <pc:sldMk cId="2523896397" sldId="900"/>
            <ac:picMk id="14" creationId="{C58E7546-62DE-13FE-5095-4411C1361C39}"/>
          </ac:picMkLst>
        </pc:picChg>
        <pc:cxnChg chg="add del">
          <ac:chgData name="Guo Baoling" userId="3c3874b7-cd77-4fb5-af00-acd54adba46b" providerId="ADAL" clId="{835AA56E-A9C9-4BA7-8C79-7FEF7A48FE23}" dt="2024-03-06T09:44:29.081" v="1130" actId="26606"/>
          <ac:cxnSpMkLst>
            <pc:docMk/>
            <pc:sldMk cId="2523896397" sldId="900"/>
            <ac:cxnSpMk id="15" creationId="{E12350F3-DB83-413A-980B-1CEB92498664}"/>
          </ac:cxnSpMkLst>
        </pc:cxnChg>
      </pc:sldChg>
      <pc:sldChg chg="add modAnim">
        <pc:chgData name="Guo Baoling" userId="3c3874b7-cd77-4fb5-af00-acd54adba46b" providerId="ADAL" clId="{835AA56E-A9C9-4BA7-8C79-7FEF7A48FE23}" dt="2024-03-06T14:38:28.830" v="1408"/>
        <pc:sldMkLst>
          <pc:docMk/>
          <pc:sldMk cId="1236884639" sldId="901"/>
        </pc:sldMkLst>
      </pc:sldChg>
      <pc:sldMasterChg chg="addSp modSp">
        <pc:chgData name="Guo Baoling" userId="3c3874b7-cd77-4fb5-af00-acd54adba46b" providerId="ADAL" clId="{835AA56E-A9C9-4BA7-8C79-7FEF7A48FE23}" dt="2024-03-06T14:33:32.876" v="1391" actId="1076"/>
        <pc:sldMasterMkLst>
          <pc:docMk/>
          <pc:sldMasterMk cId="2817223355" sldId="2147483648"/>
        </pc:sldMasterMkLst>
        <pc:spChg chg="add mod">
          <ac:chgData name="Guo Baoling" userId="3c3874b7-cd77-4fb5-af00-acd54adba46b" providerId="ADAL" clId="{835AA56E-A9C9-4BA7-8C79-7FEF7A48FE23}" dt="2024-03-06T14:33:32.876" v="1391" actId="1076"/>
          <ac:spMkLst>
            <pc:docMk/>
            <pc:sldMasterMk cId="2817223355" sldId="2147483648"/>
            <ac:spMk id="2" creationId="{25B9A1EF-F815-5FAD-BAA0-DDCCAFA71BDD}"/>
          </ac:spMkLst>
        </pc:spChg>
      </pc:sldMasterChg>
    </pc:docChg>
  </pc:docChgLst>
  <pc:docChgLst>
    <pc:chgData name="Mabillard Marie-Esther" userId="3eccc7c0-f430-4e1a-9eac-d37a776c0dd9" providerId="ADAL" clId="{74029986-6383-4EB8-924D-9094CBB5BFEE}"/>
    <pc:docChg chg="undo custSel modSld">
      <pc:chgData name="Mabillard Marie-Esther" userId="3eccc7c0-f430-4e1a-9eac-d37a776c0dd9" providerId="ADAL" clId="{74029986-6383-4EB8-924D-9094CBB5BFEE}" dt="2024-03-06T07:34:30.228" v="12" actId="20577"/>
      <pc:docMkLst>
        <pc:docMk/>
      </pc:docMkLst>
      <pc:sldChg chg="modSp mod">
        <pc:chgData name="Mabillard Marie-Esther" userId="3eccc7c0-f430-4e1a-9eac-d37a776c0dd9" providerId="ADAL" clId="{74029986-6383-4EB8-924D-9094CBB5BFEE}" dt="2024-03-06T07:07:51.336" v="7" actId="20577"/>
        <pc:sldMkLst>
          <pc:docMk/>
          <pc:sldMk cId="2302363964" sldId="286"/>
        </pc:sldMkLst>
        <pc:spChg chg="mod">
          <ac:chgData name="Mabillard Marie-Esther" userId="3eccc7c0-f430-4e1a-9eac-d37a776c0dd9" providerId="ADAL" clId="{74029986-6383-4EB8-924D-9094CBB5BFEE}" dt="2024-03-06T07:07:44.680" v="6" actId="20577"/>
          <ac:spMkLst>
            <pc:docMk/>
            <pc:sldMk cId="2302363964" sldId="286"/>
            <ac:spMk id="2" creationId="{26D7DFEF-A876-B94A-BE44-F3595E769DFC}"/>
          </ac:spMkLst>
        </pc:spChg>
        <pc:spChg chg="mod">
          <ac:chgData name="Mabillard Marie-Esther" userId="3eccc7c0-f430-4e1a-9eac-d37a776c0dd9" providerId="ADAL" clId="{74029986-6383-4EB8-924D-9094CBB5BFEE}" dt="2024-03-06T07:07:51.336" v="7" actId="20577"/>
          <ac:spMkLst>
            <pc:docMk/>
            <pc:sldMk cId="2302363964" sldId="286"/>
            <ac:spMk id="3" creationId="{E0E8C549-9EF7-E642-B891-664B2B41C31A}"/>
          </ac:spMkLst>
        </pc:spChg>
      </pc:sldChg>
      <pc:sldChg chg="modSp mod">
        <pc:chgData name="Mabillard Marie-Esther" userId="3eccc7c0-f430-4e1a-9eac-d37a776c0dd9" providerId="ADAL" clId="{74029986-6383-4EB8-924D-9094CBB5BFEE}" dt="2024-03-06T07:34:30.228" v="12" actId="20577"/>
        <pc:sldMkLst>
          <pc:docMk/>
          <pc:sldMk cId="3409188187" sldId="879"/>
        </pc:sldMkLst>
        <pc:spChg chg="mod">
          <ac:chgData name="Mabillard Marie-Esther" userId="3eccc7c0-f430-4e1a-9eac-d37a776c0dd9" providerId="ADAL" clId="{74029986-6383-4EB8-924D-9094CBB5BFEE}" dt="2024-03-06T07:34:30.228" v="12" actId="20577"/>
          <ac:spMkLst>
            <pc:docMk/>
            <pc:sldMk cId="3409188187" sldId="879"/>
            <ac:spMk id="3" creationId="{8E17C002-E868-7157-5BD3-9C57E3505DB9}"/>
          </ac:spMkLst>
        </pc:spChg>
      </pc:sldChg>
      <pc:sldChg chg="modSp mod">
        <pc:chgData name="Mabillard Marie-Esther" userId="3eccc7c0-f430-4e1a-9eac-d37a776c0dd9" providerId="ADAL" clId="{74029986-6383-4EB8-924D-9094CBB5BFEE}" dt="2024-03-06T07:33:07.683" v="11" actId="20577"/>
        <pc:sldMkLst>
          <pc:docMk/>
          <pc:sldMk cId="2453115571" sldId="888"/>
        </pc:sldMkLst>
        <pc:spChg chg="mod">
          <ac:chgData name="Mabillard Marie-Esther" userId="3eccc7c0-f430-4e1a-9eac-d37a776c0dd9" providerId="ADAL" clId="{74029986-6383-4EB8-924D-9094CBB5BFEE}" dt="2024-03-06T07:33:07.683" v="11" actId="20577"/>
          <ac:spMkLst>
            <pc:docMk/>
            <pc:sldMk cId="2453115571" sldId="888"/>
            <ac:spMk id="12" creationId="{CDD05D5C-86DA-CF72-D5EB-35BE95E9190D}"/>
          </ac:spMkLst>
        </pc:spChg>
      </pc:sldChg>
      <pc:sldChg chg="modSp mod">
        <pc:chgData name="Mabillard Marie-Esther" userId="3eccc7c0-f430-4e1a-9eac-d37a776c0dd9" providerId="ADAL" clId="{74029986-6383-4EB8-924D-9094CBB5BFEE}" dt="2024-03-06T07:10:03.376" v="9" actId="20577"/>
        <pc:sldMkLst>
          <pc:docMk/>
          <pc:sldMk cId="3817108320" sldId="896"/>
        </pc:sldMkLst>
        <pc:spChg chg="mod">
          <ac:chgData name="Mabillard Marie-Esther" userId="3eccc7c0-f430-4e1a-9eac-d37a776c0dd9" providerId="ADAL" clId="{74029986-6383-4EB8-924D-9094CBB5BFEE}" dt="2024-03-06T07:10:03.376" v="9" actId="20577"/>
          <ac:spMkLst>
            <pc:docMk/>
            <pc:sldMk cId="3817108320" sldId="896"/>
            <ac:spMk id="2" creationId="{DC438613-A9A1-4AB7-6BAD-0CEBFB754A39}"/>
          </ac:spMkLst>
        </pc:spChg>
      </pc:sldChg>
    </pc:docChg>
  </pc:docChgLst>
  <pc:docChgLst>
    <pc:chgData name="Wannier David" userId="9b6d28b7-8e55-4e29-b071-d1541832cf4d" providerId="ADAL" clId="{D76FE81E-FCF8-4D67-A846-5205F4E6DD30}"/>
    <pc:docChg chg="delSld modSld">
      <pc:chgData name="Wannier David" userId="9b6d28b7-8e55-4e29-b071-d1541832cf4d" providerId="ADAL" clId="{D76FE81E-FCF8-4D67-A846-5205F4E6DD30}" dt="2024-03-05T15:35:28.001" v="3" actId="1076"/>
      <pc:docMkLst>
        <pc:docMk/>
      </pc:docMkLst>
      <pc:sldChg chg="del">
        <pc:chgData name="Wannier David" userId="9b6d28b7-8e55-4e29-b071-d1541832cf4d" providerId="ADAL" clId="{D76FE81E-FCF8-4D67-A846-5205F4E6DD30}" dt="2024-03-05T15:30:52.648" v="0" actId="47"/>
        <pc:sldMkLst>
          <pc:docMk/>
          <pc:sldMk cId="547341647" sldId="319"/>
        </pc:sldMkLst>
      </pc:sldChg>
      <pc:sldChg chg="modSp">
        <pc:chgData name="Wannier David" userId="9b6d28b7-8e55-4e29-b071-d1541832cf4d" providerId="ADAL" clId="{D76FE81E-FCF8-4D67-A846-5205F4E6DD30}" dt="2024-03-05T15:35:28.001" v="3" actId="1076"/>
        <pc:sldMkLst>
          <pc:docMk/>
          <pc:sldMk cId="1641340401" sldId="881"/>
        </pc:sldMkLst>
        <pc:picChg chg="mod">
          <ac:chgData name="Wannier David" userId="9b6d28b7-8e55-4e29-b071-d1541832cf4d" providerId="ADAL" clId="{D76FE81E-FCF8-4D67-A846-5205F4E6DD30}" dt="2024-03-05T15:35:28.001" v="3" actId="1076"/>
          <ac:picMkLst>
            <pc:docMk/>
            <pc:sldMk cId="1641340401" sldId="881"/>
            <ac:picMk id="13" creationId="{C7A07BBD-360F-A45D-F9A6-5B17C717439B}"/>
          </ac:picMkLst>
        </pc:picChg>
      </pc:sldChg>
      <pc:sldMasterChg chg="delSldLayout">
        <pc:chgData name="Wannier David" userId="9b6d28b7-8e55-4e29-b071-d1541832cf4d" providerId="ADAL" clId="{D76FE81E-FCF8-4D67-A846-5205F4E6DD30}" dt="2024-03-05T15:30:52.648" v="0" actId="47"/>
        <pc:sldMasterMkLst>
          <pc:docMk/>
          <pc:sldMasterMk cId="2817223355" sldId="2147483648"/>
        </pc:sldMasterMkLst>
        <pc:sldLayoutChg chg="del">
          <pc:chgData name="Wannier David" userId="9b6d28b7-8e55-4e29-b071-d1541832cf4d" providerId="ADAL" clId="{D76FE81E-FCF8-4D67-A846-5205F4E6DD30}" dt="2024-03-05T15:30:52.648" v="0" actId="47"/>
          <pc:sldLayoutMkLst>
            <pc:docMk/>
            <pc:sldMasterMk cId="2817223355" sldId="2147483648"/>
            <pc:sldLayoutMk cId="3474097639" sldId="2147483677"/>
          </pc:sldLayoutMkLst>
        </pc:sldLayoutChg>
      </pc:sldMasterChg>
    </pc:docChg>
  </pc:docChgLst>
  <pc:docChgLst>
    <pc:chgData name="Wannier David" userId="9b6d28b7-8e55-4e29-b071-d1541832cf4d" providerId="ADAL" clId="{E5F866AF-7285-4133-B656-62EDCE3D09CD}"/>
    <pc:docChg chg="custSel addSld modSld">
      <pc:chgData name="Wannier David" userId="9b6d28b7-8e55-4e29-b071-d1541832cf4d" providerId="ADAL" clId="{E5F866AF-7285-4133-B656-62EDCE3D09CD}" dt="2024-03-01T16:29:58.149" v="329" actId="20577"/>
      <pc:docMkLst>
        <pc:docMk/>
      </pc:docMkLst>
      <pc:sldChg chg="modSp mod">
        <pc:chgData name="Wannier David" userId="9b6d28b7-8e55-4e29-b071-d1541832cf4d" providerId="ADAL" clId="{E5F866AF-7285-4133-B656-62EDCE3D09CD}" dt="2024-03-01T16:15:15.811" v="0" actId="6549"/>
        <pc:sldMkLst>
          <pc:docMk/>
          <pc:sldMk cId="2302363964" sldId="286"/>
        </pc:sldMkLst>
        <pc:spChg chg="mod">
          <ac:chgData name="Wannier David" userId="9b6d28b7-8e55-4e29-b071-d1541832cf4d" providerId="ADAL" clId="{E5F866AF-7285-4133-B656-62EDCE3D09CD}" dt="2024-03-01T16:15:15.811" v="0" actId="6549"/>
          <ac:spMkLst>
            <pc:docMk/>
            <pc:sldMk cId="2302363964" sldId="286"/>
            <ac:spMk id="3" creationId="{E0E8C549-9EF7-E642-B891-664B2B41C31A}"/>
          </ac:spMkLst>
        </pc:spChg>
      </pc:sldChg>
      <pc:sldChg chg="mod modShow">
        <pc:chgData name="Wannier David" userId="9b6d28b7-8e55-4e29-b071-d1541832cf4d" providerId="ADAL" clId="{E5F866AF-7285-4133-B656-62EDCE3D09CD}" dt="2024-03-01T16:25:20.728" v="271" actId="729"/>
        <pc:sldMkLst>
          <pc:docMk/>
          <pc:sldMk cId="2587536378" sldId="315"/>
        </pc:sldMkLst>
      </pc:sldChg>
      <pc:sldChg chg="modSp mod">
        <pc:chgData name="Wannier David" userId="9b6d28b7-8e55-4e29-b071-d1541832cf4d" providerId="ADAL" clId="{E5F866AF-7285-4133-B656-62EDCE3D09CD}" dt="2024-03-01T16:19:37.532" v="210" actId="20577"/>
        <pc:sldMkLst>
          <pc:docMk/>
          <pc:sldMk cId="2946019946" sldId="316"/>
        </pc:sldMkLst>
        <pc:spChg chg="mod">
          <ac:chgData name="Wannier David" userId="9b6d28b7-8e55-4e29-b071-d1541832cf4d" providerId="ADAL" clId="{E5F866AF-7285-4133-B656-62EDCE3D09CD}" dt="2024-03-01T16:19:21.402" v="209" actId="20577"/>
          <ac:spMkLst>
            <pc:docMk/>
            <pc:sldMk cId="2946019946" sldId="316"/>
            <ac:spMk id="2" creationId="{12A7953E-6501-AE5B-1C11-82E151F53944}"/>
          </ac:spMkLst>
        </pc:spChg>
        <pc:spChg chg="mod">
          <ac:chgData name="Wannier David" userId="9b6d28b7-8e55-4e29-b071-d1541832cf4d" providerId="ADAL" clId="{E5F866AF-7285-4133-B656-62EDCE3D09CD}" dt="2024-03-01T16:19:37.532" v="210" actId="20577"/>
          <ac:spMkLst>
            <pc:docMk/>
            <pc:sldMk cId="2946019946" sldId="316"/>
            <ac:spMk id="3" creationId="{E97D6BB6-80D4-731E-3473-C3490061F1DE}"/>
          </ac:spMkLst>
        </pc:spChg>
      </pc:sldChg>
      <pc:sldChg chg="modSp mod">
        <pc:chgData name="Wannier David" userId="9b6d28b7-8e55-4e29-b071-d1541832cf4d" providerId="ADAL" clId="{E5F866AF-7285-4133-B656-62EDCE3D09CD}" dt="2024-03-01T16:19:52.942" v="216" actId="20577"/>
        <pc:sldMkLst>
          <pc:docMk/>
          <pc:sldMk cId="3057050085" sldId="317"/>
        </pc:sldMkLst>
        <pc:spChg chg="mod">
          <ac:chgData name="Wannier David" userId="9b6d28b7-8e55-4e29-b071-d1541832cf4d" providerId="ADAL" clId="{E5F866AF-7285-4133-B656-62EDCE3D09CD}" dt="2024-03-01T16:19:52.942" v="216" actId="20577"/>
          <ac:spMkLst>
            <pc:docMk/>
            <pc:sldMk cId="3057050085" sldId="317"/>
            <ac:spMk id="2" creationId="{24836C50-2F8D-3F00-A0DF-A8D948C05FAE}"/>
          </ac:spMkLst>
        </pc:spChg>
      </pc:sldChg>
      <pc:sldChg chg="modSp mod">
        <pc:chgData name="Wannier David" userId="9b6d28b7-8e55-4e29-b071-d1541832cf4d" providerId="ADAL" clId="{E5F866AF-7285-4133-B656-62EDCE3D09CD}" dt="2024-03-01T16:29:58.149" v="329" actId="20577"/>
        <pc:sldMkLst>
          <pc:docMk/>
          <pc:sldMk cId="868445097" sldId="324"/>
        </pc:sldMkLst>
        <pc:spChg chg="mod">
          <ac:chgData name="Wannier David" userId="9b6d28b7-8e55-4e29-b071-d1541832cf4d" providerId="ADAL" clId="{E5F866AF-7285-4133-B656-62EDCE3D09CD}" dt="2024-03-01T16:29:58.149" v="329" actId="20577"/>
          <ac:spMkLst>
            <pc:docMk/>
            <pc:sldMk cId="868445097" sldId="324"/>
            <ac:spMk id="2" creationId="{48BC4A2B-6677-07F0-0564-13DDC15195BD}"/>
          </ac:spMkLst>
        </pc:spChg>
      </pc:sldChg>
      <pc:sldChg chg="mod modShow">
        <pc:chgData name="Wannier David" userId="9b6d28b7-8e55-4e29-b071-d1541832cf4d" providerId="ADAL" clId="{E5F866AF-7285-4133-B656-62EDCE3D09CD}" dt="2024-03-01T16:25:24.137" v="272" actId="729"/>
        <pc:sldMkLst>
          <pc:docMk/>
          <pc:sldMk cId="89146757" sldId="872"/>
        </pc:sldMkLst>
      </pc:sldChg>
      <pc:sldChg chg="modSp mod">
        <pc:chgData name="Wannier David" userId="9b6d28b7-8e55-4e29-b071-d1541832cf4d" providerId="ADAL" clId="{E5F866AF-7285-4133-B656-62EDCE3D09CD}" dt="2024-03-01T16:27:57.532" v="274" actId="20577"/>
        <pc:sldMkLst>
          <pc:docMk/>
          <pc:sldMk cId="2309156346" sldId="878"/>
        </pc:sldMkLst>
        <pc:spChg chg="mod">
          <ac:chgData name="Wannier David" userId="9b6d28b7-8e55-4e29-b071-d1541832cf4d" providerId="ADAL" clId="{E5F866AF-7285-4133-B656-62EDCE3D09CD}" dt="2024-03-01T16:27:57.532" v="274" actId="20577"/>
          <ac:spMkLst>
            <pc:docMk/>
            <pc:sldMk cId="2309156346" sldId="878"/>
            <ac:spMk id="3" creationId="{042C7E43-FE20-59A8-FA85-DA62BB8FC360}"/>
          </ac:spMkLst>
        </pc:spChg>
      </pc:sldChg>
      <pc:sldChg chg="modSp mod">
        <pc:chgData name="Wannier David" userId="9b6d28b7-8e55-4e29-b071-d1541832cf4d" providerId="ADAL" clId="{E5F866AF-7285-4133-B656-62EDCE3D09CD}" dt="2024-03-01T16:28:10.476" v="276" actId="20577"/>
        <pc:sldMkLst>
          <pc:docMk/>
          <pc:sldMk cId="3409188187" sldId="879"/>
        </pc:sldMkLst>
        <pc:spChg chg="mod">
          <ac:chgData name="Wannier David" userId="9b6d28b7-8e55-4e29-b071-d1541832cf4d" providerId="ADAL" clId="{E5F866AF-7285-4133-B656-62EDCE3D09CD}" dt="2024-03-01T16:28:10.476" v="276" actId="20577"/>
          <ac:spMkLst>
            <pc:docMk/>
            <pc:sldMk cId="3409188187" sldId="879"/>
            <ac:spMk id="3" creationId="{8E17C002-E868-7157-5BD3-9C57E3505DB9}"/>
          </ac:spMkLst>
        </pc:spChg>
      </pc:sldChg>
      <pc:sldChg chg="modSp new mod">
        <pc:chgData name="Wannier David" userId="9b6d28b7-8e55-4e29-b071-d1541832cf4d" providerId="ADAL" clId="{E5F866AF-7285-4133-B656-62EDCE3D09CD}" dt="2024-03-01T16:17:19.059" v="124" actId="20577"/>
        <pc:sldMkLst>
          <pc:docMk/>
          <pc:sldMk cId="1273729232" sldId="884"/>
        </pc:sldMkLst>
        <pc:spChg chg="mod">
          <ac:chgData name="Wannier David" userId="9b6d28b7-8e55-4e29-b071-d1541832cf4d" providerId="ADAL" clId="{E5F866AF-7285-4133-B656-62EDCE3D09CD}" dt="2024-03-01T16:17:19.059" v="124" actId="20577"/>
          <ac:spMkLst>
            <pc:docMk/>
            <pc:sldMk cId="1273729232" sldId="884"/>
            <ac:spMk id="2" creationId="{E5694870-09A6-FC04-D39A-EE53D7416E1B}"/>
          </ac:spMkLst>
        </pc:spChg>
      </pc:sldChg>
      <pc:sldChg chg="modSp new mod">
        <pc:chgData name="Wannier David" userId="9b6d28b7-8e55-4e29-b071-d1541832cf4d" providerId="ADAL" clId="{E5F866AF-7285-4133-B656-62EDCE3D09CD}" dt="2024-03-01T16:18:49.434" v="182" actId="20577"/>
        <pc:sldMkLst>
          <pc:docMk/>
          <pc:sldMk cId="3428712777" sldId="885"/>
        </pc:sldMkLst>
        <pc:spChg chg="mod">
          <ac:chgData name="Wannier David" userId="9b6d28b7-8e55-4e29-b071-d1541832cf4d" providerId="ADAL" clId="{E5F866AF-7285-4133-B656-62EDCE3D09CD}" dt="2024-03-01T16:18:49.434" v="182" actId="20577"/>
          <ac:spMkLst>
            <pc:docMk/>
            <pc:sldMk cId="3428712777" sldId="885"/>
            <ac:spMk id="2" creationId="{1FEA1F7D-99B3-287F-D285-2C73CB3701A3}"/>
          </ac:spMkLst>
        </pc:spChg>
      </pc:sldChg>
    </pc:docChg>
  </pc:docChgLst>
  <pc:docChgLst>
    <pc:chgData name="Wannier David" userId="S::david.wannier@hes-so.ch::9b6d28b7-8e55-4e29-b071-d1541832cf4d" providerId="AD" clId="Web-{7BFB4737-0B25-4CBD-8005-E2F87035AF54}"/>
    <pc:docChg chg="modSld">
      <pc:chgData name="Wannier David" userId="S::david.wannier@hes-so.ch::9b6d28b7-8e55-4e29-b071-d1541832cf4d" providerId="AD" clId="Web-{7BFB4737-0B25-4CBD-8005-E2F87035AF54}" dt="2024-03-01T16:14:45.495" v="6" actId="20577"/>
      <pc:docMkLst>
        <pc:docMk/>
      </pc:docMkLst>
      <pc:sldChg chg="modSp">
        <pc:chgData name="Wannier David" userId="S::david.wannier@hes-so.ch::9b6d28b7-8e55-4e29-b071-d1541832cf4d" providerId="AD" clId="Web-{7BFB4737-0B25-4CBD-8005-E2F87035AF54}" dt="2024-03-01T16:14:45.495" v="6" actId="20577"/>
        <pc:sldMkLst>
          <pc:docMk/>
          <pc:sldMk cId="2302363964" sldId="286"/>
        </pc:sldMkLst>
        <pc:spChg chg="mod">
          <ac:chgData name="Wannier David" userId="S::david.wannier@hes-so.ch::9b6d28b7-8e55-4e29-b071-d1541832cf4d" providerId="AD" clId="Web-{7BFB4737-0B25-4CBD-8005-E2F87035AF54}" dt="2024-03-01T16:14:45.495" v="6" actId="20577"/>
          <ac:spMkLst>
            <pc:docMk/>
            <pc:sldMk cId="2302363964" sldId="286"/>
            <ac:spMk id="3" creationId="{E0E8C549-9EF7-E642-B891-664B2B41C31A}"/>
          </ac:spMkLst>
        </pc:spChg>
      </pc:sldChg>
    </pc:docChg>
  </pc:docChgLst>
  <pc:docChgLst>
    <pc:chgData name="Wannier David" userId="9b6d28b7-8e55-4e29-b071-d1541832cf4d" providerId="ADAL" clId="{97AE8C8D-4FAA-4712-BF74-7E26348BCBCB}"/>
    <pc:docChg chg="undo custSel addSld delSld modSld sldOrd">
      <pc:chgData name="Wannier David" userId="9b6d28b7-8e55-4e29-b071-d1541832cf4d" providerId="ADAL" clId="{97AE8C8D-4FAA-4712-BF74-7E26348BCBCB}" dt="2024-03-05T13:51:07.899" v="731" actId="20577"/>
      <pc:docMkLst>
        <pc:docMk/>
      </pc:docMkLst>
      <pc:sldChg chg="modSp mod">
        <pc:chgData name="Wannier David" userId="9b6d28b7-8e55-4e29-b071-d1541832cf4d" providerId="ADAL" clId="{97AE8C8D-4FAA-4712-BF74-7E26348BCBCB}" dt="2024-03-05T13:32:51.079" v="182" actId="20577"/>
        <pc:sldMkLst>
          <pc:docMk/>
          <pc:sldMk cId="2302363964" sldId="286"/>
        </pc:sldMkLst>
        <pc:spChg chg="mod">
          <ac:chgData name="Wannier David" userId="9b6d28b7-8e55-4e29-b071-d1541832cf4d" providerId="ADAL" clId="{97AE8C8D-4FAA-4712-BF74-7E26348BCBCB}" dt="2024-03-05T11:18:10.130" v="6" actId="27636"/>
          <ac:spMkLst>
            <pc:docMk/>
            <pc:sldMk cId="2302363964" sldId="286"/>
            <ac:spMk id="2" creationId="{26D7DFEF-A876-B94A-BE44-F3595E769DFC}"/>
          </ac:spMkLst>
        </pc:spChg>
        <pc:spChg chg="mod">
          <ac:chgData name="Wannier David" userId="9b6d28b7-8e55-4e29-b071-d1541832cf4d" providerId="ADAL" clId="{97AE8C8D-4FAA-4712-BF74-7E26348BCBCB}" dt="2024-03-05T13:32:51.079" v="182" actId="20577"/>
          <ac:spMkLst>
            <pc:docMk/>
            <pc:sldMk cId="2302363964" sldId="286"/>
            <ac:spMk id="3" creationId="{E0E8C549-9EF7-E642-B891-664B2B41C31A}"/>
          </ac:spMkLst>
        </pc:spChg>
      </pc:sldChg>
      <pc:sldChg chg="modSp mod">
        <pc:chgData name="Wannier David" userId="9b6d28b7-8e55-4e29-b071-d1541832cf4d" providerId="ADAL" clId="{97AE8C8D-4FAA-4712-BF74-7E26348BCBCB}" dt="2024-03-05T13:45:03.445" v="408" actId="6549"/>
        <pc:sldMkLst>
          <pc:docMk/>
          <pc:sldMk cId="3534803804" sldId="313"/>
        </pc:sldMkLst>
        <pc:spChg chg="mod">
          <ac:chgData name="Wannier David" userId="9b6d28b7-8e55-4e29-b071-d1541832cf4d" providerId="ADAL" clId="{97AE8C8D-4FAA-4712-BF74-7E26348BCBCB}" dt="2024-03-05T13:45:03.445" v="408" actId="6549"/>
          <ac:spMkLst>
            <pc:docMk/>
            <pc:sldMk cId="3534803804" sldId="313"/>
            <ac:spMk id="2" creationId="{1B8D5AB5-FE77-58E5-CD2D-A95B3C4E6F26}"/>
          </ac:spMkLst>
        </pc:spChg>
        <pc:spChg chg="mod">
          <ac:chgData name="Wannier David" userId="9b6d28b7-8e55-4e29-b071-d1541832cf4d" providerId="ADAL" clId="{97AE8C8D-4FAA-4712-BF74-7E26348BCBCB}" dt="2024-03-05T13:44:42.735" v="387" actId="20577"/>
          <ac:spMkLst>
            <pc:docMk/>
            <pc:sldMk cId="3534803804" sldId="313"/>
            <ac:spMk id="3" creationId="{FB357257-9247-4E8A-B126-C8BE15BFEC42}"/>
          </ac:spMkLst>
        </pc:spChg>
      </pc:sldChg>
      <pc:sldChg chg="modSp mod">
        <pc:chgData name="Wannier David" userId="9b6d28b7-8e55-4e29-b071-d1541832cf4d" providerId="ADAL" clId="{97AE8C8D-4FAA-4712-BF74-7E26348BCBCB}" dt="2024-03-05T11:22:27.692" v="177" actId="20577"/>
        <pc:sldMkLst>
          <pc:docMk/>
          <pc:sldMk cId="2888025371" sldId="314"/>
        </pc:sldMkLst>
        <pc:spChg chg="mod">
          <ac:chgData name="Wannier David" userId="9b6d28b7-8e55-4e29-b071-d1541832cf4d" providerId="ADAL" clId="{97AE8C8D-4FAA-4712-BF74-7E26348BCBCB}" dt="2024-03-05T11:22:27.692" v="177" actId="20577"/>
          <ac:spMkLst>
            <pc:docMk/>
            <pc:sldMk cId="2888025371" sldId="314"/>
            <ac:spMk id="2" creationId="{0E44080B-D0DA-60EA-EE86-D1200395B0E5}"/>
          </ac:spMkLst>
        </pc:spChg>
      </pc:sldChg>
      <pc:sldChg chg="modSp mod">
        <pc:chgData name="Wannier David" userId="9b6d28b7-8e55-4e29-b071-d1541832cf4d" providerId="ADAL" clId="{97AE8C8D-4FAA-4712-BF74-7E26348BCBCB}" dt="2024-03-05T13:42:50.547" v="308" actId="20577"/>
        <pc:sldMkLst>
          <pc:docMk/>
          <pc:sldMk cId="2946019946" sldId="316"/>
        </pc:sldMkLst>
        <pc:spChg chg="mod">
          <ac:chgData name="Wannier David" userId="9b6d28b7-8e55-4e29-b071-d1541832cf4d" providerId="ADAL" clId="{97AE8C8D-4FAA-4712-BF74-7E26348BCBCB}" dt="2024-03-05T13:42:50.547" v="308" actId="20577"/>
          <ac:spMkLst>
            <pc:docMk/>
            <pc:sldMk cId="2946019946" sldId="316"/>
            <ac:spMk id="3" creationId="{E97D6BB6-80D4-731E-3473-C3490061F1DE}"/>
          </ac:spMkLst>
        </pc:spChg>
      </pc:sldChg>
      <pc:sldChg chg="addSp delSp modSp add mod">
        <pc:chgData name="Wannier David" userId="9b6d28b7-8e55-4e29-b071-d1541832cf4d" providerId="ADAL" clId="{97AE8C8D-4FAA-4712-BF74-7E26348BCBCB}" dt="2024-03-05T13:49:43.083" v="649" actId="1076"/>
        <pc:sldMkLst>
          <pc:docMk/>
          <pc:sldMk cId="547341647" sldId="319"/>
        </pc:sldMkLst>
        <pc:spChg chg="mod">
          <ac:chgData name="Wannier David" userId="9b6d28b7-8e55-4e29-b071-d1541832cf4d" providerId="ADAL" clId="{97AE8C8D-4FAA-4712-BF74-7E26348BCBCB}" dt="2024-03-05T13:49:43.083" v="649" actId="1076"/>
          <ac:spMkLst>
            <pc:docMk/>
            <pc:sldMk cId="547341647" sldId="319"/>
            <ac:spMk id="2" creationId="{E4DA7398-4CA5-92D2-2C9D-8F50B14AB322}"/>
          </ac:spMkLst>
        </pc:spChg>
        <pc:spChg chg="del">
          <ac:chgData name="Wannier David" userId="9b6d28b7-8e55-4e29-b071-d1541832cf4d" providerId="ADAL" clId="{97AE8C8D-4FAA-4712-BF74-7E26348BCBCB}" dt="2024-03-05T13:49:37.991" v="647" actId="478"/>
          <ac:spMkLst>
            <pc:docMk/>
            <pc:sldMk cId="547341647" sldId="319"/>
            <ac:spMk id="3" creationId="{F2828DB9-0D1C-3FE4-07CD-0BECF0F37F7D}"/>
          </ac:spMkLst>
        </pc:spChg>
        <pc:spChg chg="add del mod">
          <ac:chgData name="Wannier David" userId="9b6d28b7-8e55-4e29-b071-d1541832cf4d" providerId="ADAL" clId="{97AE8C8D-4FAA-4712-BF74-7E26348BCBCB}" dt="2024-03-05T13:49:39.244" v="648" actId="478"/>
          <ac:spMkLst>
            <pc:docMk/>
            <pc:sldMk cId="547341647" sldId="319"/>
            <ac:spMk id="10" creationId="{7F9754AD-CF09-1621-034F-AFB467098BBD}"/>
          </ac:spMkLst>
        </pc:spChg>
      </pc:sldChg>
      <pc:sldChg chg="modSp mod">
        <pc:chgData name="Wannier David" userId="9b6d28b7-8e55-4e29-b071-d1541832cf4d" providerId="ADAL" clId="{97AE8C8D-4FAA-4712-BF74-7E26348BCBCB}" dt="2024-03-05T13:33:10.003" v="196" actId="20577"/>
        <pc:sldMkLst>
          <pc:docMk/>
          <pc:sldMk cId="2597504010" sldId="320"/>
        </pc:sldMkLst>
        <pc:spChg chg="mod">
          <ac:chgData name="Wannier David" userId="9b6d28b7-8e55-4e29-b071-d1541832cf4d" providerId="ADAL" clId="{97AE8C8D-4FAA-4712-BF74-7E26348BCBCB}" dt="2024-03-05T13:33:10.003" v="196" actId="20577"/>
          <ac:spMkLst>
            <pc:docMk/>
            <pc:sldMk cId="2597504010" sldId="320"/>
            <ac:spMk id="2" creationId="{10F3D767-8FF1-AE2D-099F-93585274234F}"/>
          </ac:spMkLst>
        </pc:spChg>
      </pc:sldChg>
      <pc:sldChg chg="modSp mod">
        <pc:chgData name="Wannier David" userId="9b6d28b7-8e55-4e29-b071-d1541832cf4d" providerId="ADAL" clId="{97AE8C8D-4FAA-4712-BF74-7E26348BCBCB}" dt="2024-03-05T13:43:37.359" v="325" actId="6549"/>
        <pc:sldMkLst>
          <pc:docMk/>
          <pc:sldMk cId="868445097" sldId="324"/>
        </pc:sldMkLst>
        <pc:spChg chg="mod">
          <ac:chgData name="Wannier David" userId="9b6d28b7-8e55-4e29-b071-d1541832cf4d" providerId="ADAL" clId="{97AE8C8D-4FAA-4712-BF74-7E26348BCBCB}" dt="2024-03-05T13:43:37.359" v="325" actId="6549"/>
          <ac:spMkLst>
            <pc:docMk/>
            <pc:sldMk cId="868445097" sldId="324"/>
            <ac:spMk id="2" creationId="{48BC4A2B-6677-07F0-0564-13DDC15195BD}"/>
          </ac:spMkLst>
        </pc:spChg>
      </pc:sldChg>
      <pc:sldChg chg="modSp mod">
        <pc:chgData name="Wannier David" userId="9b6d28b7-8e55-4e29-b071-d1541832cf4d" providerId="ADAL" clId="{97AE8C8D-4FAA-4712-BF74-7E26348BCBCB}" dt="2024-03-05T11:20:49.428" v="120" actId="20577"/>
        <pc:sldMkLst>
          <pc:docMk/>
          <pc:sldMk cId="3938063175" sldId="332"/>
        </pc:sldMkLst>
        <pc:spChg chg="mod">
          <ac:chgData name="Wannier David" userId="9b6d28b7-8e55-4e29-b071-d1541832cf4d" providerId="ADAL" clId="{97AE8C8D-4FAA-4712-BF74-7E26348BCBCB}" dt="2024-03-05T11:20:49.428" v="120" actId="20577"/>
          <ac:spMkLst>
            <pc:docMk/>
            <pc:sldMk cId="3938063175" sldId="332"/>
            <ac:spMk id="2" creationId="{07525BBB-11DC-B9DD-5084-1F8D1BBEFC22}"/>
          </ac:spMkLst>
        </pc:spChg>
      </pc:sldChg>
      <pc:sldChg chg="modSp mod">
        <pc:chgData name="Wannier David" userId="9b6d28b7-8e55-4e29-b071-d1541832cf4d" providerId="ADAL" clId="{97AE8C8D-4FAA-4712-BF74-7E26348BCBCB}" dt="2024-03-05T13:45:32.619" v="411" actId="20577"/>
        <pc:sldMkLst>
          <pc:docMk/>
          <pc:sldMk cId="3193913892" sldId="870"/>
        </pc:sldMkLst>
        <pc:spChg chg="mod">
          <ac:chgData name="Wannier David" userId="9b6d28b7-8e55-4e29-b071-d1541832cf4d" providerId="ADAL" clId="{97AE8C8D-4FAA-4712-BF74-7E26348BCBCB}" dt="2024-03-05T11:20:57.630" v="121" actId="20577"/>
          <ac:spMkLst>
            <pc:docMk/>
            <pc:sldMk cId="3193913892" sldId="870"/>
            <ac:spMk id="2" creationId="{F9747EBF-7C1B-E02D-3F0E-4736C5AE7BE0}"/>
          </ac:spMkLst>
        </pc:spChg>
        <pc:spChg chg="mod">
          <ac:chgData name="Wannier David" userId="9b6d28b7-8e55-4e29-b071-d1541832cf4d" providerId="ADAL" clId="{97AE8C8D-4FAA-4712-BF74-7E26348BCBCB}" dt="2024-03-05T13:45:32.619" v="411" actId="20577"/>
          <ac:spMkLst>
            <pc:docMk/>
            <pc:sldMk cId="3193913892" sldId="870"/>
            <ac:spMk id="20" creationId="{461DCA1B-AA91-9ECB-8787-3C67A891169D}"/>
          </ac:spMkLst>
        </pc:spChg>
      </pc:sldChg>
      <pc:sldChg chg="modSp mod">
        <pc:chgData name="Wannier David" userId="9b6d28b7-8e55-4e29-b071-d1541832cf4d" providerId="ADAL" clId="{97AE8C8D-4FAA-4712-BF74-7E26348BCBCB}" dt="2024-03-05T13:45:09.554" v="409" actId="20577"/>
        <pc:sldMkLst>
          <pc:docMk/>
          <pc:sldMk cId="35004492" sldId="873"/>
        </pc:sldMkLst>
        <pc:spChg chg="mod">
          <ac:chgData name="Wannier David" userId="9b6d28b7-8e55-4e29-b071-d1541832cf4d" providerId="ADAL" clId="{97AE8C8D-4FAA-4712-BF74-7E26348BCBCB}" dt="2024-03-05T13:45:09.554" v="409" actId="20577"/>
          <ac:spMkLst>
            <pc:docMk/>
            <pc:sldMk cId="35004492" sldId="873"/>
            <ac:spMk id="22" creationId="{EC395624-5055-D09C-CB9C-4754FE421E9C}"/>
          </ac:spMkLst>
        </pc:spChg>
      </pc:sldChg>
      <pc:sldChg chg="modSp mod">
        <pc:chgData name="Wannier David" userId="9b6d28b7-8e55-4e29-b071-d1541832cf4d" providerId="ADAL" clId="{97AE8C8D-4FAA-4712-BF74-7E26348BCBCB}" dt="2024-03-05T13:45:53.042" v="413" actId="20577"/>
        <pc:sldMkLst>
          <pc:docMk/>
          <pc:sldMk cId="2516306722" sldId="874"/>
        </pc:sldMkLst>
        <pc:spChg chg="mod">
          <ac:chgData name="Wannier David" userId="9b6d28b7-8e55-4e29-b071-d1541832cf4d" providerId="ADAL" clId="{97AE8C8D-4FAA-4712-BF74-7E26348BCBCB}" dt="2024-03-05T13:45:53.042" v="413" actId="20577"/>
          <ac:spMkLst>
            <pc:docMk/>
            <pc:sldMk cId="2516306722" sldId="874"/>
            <ac:spMk id="2" creationId="{2DFF3A07-1583-FC1A-71D5-470AEA7B6B39}"/>
          </ac:spMkLst>
        </pc:spChg>
      </pc:sldChg>
      <pc:sldChg chg="modSp mod">
        <pc:chgData name="Wannier David" userId="9b6d28b7-8e55-4e29-b071-d1541832cf4d" providerId="ADAL" clId="{97AE8C8D-4FAA-4712-BF74-7E26348BCBCB}" dt="2024-03-05T13:47:17.762" v="614" actId="404"/>
        <pc:sldMkLst>
          <pc:docMk/>
          <pc:sldMk cId="3409188187" sldId="879"/>
        </pc:sldMkLst>
        <pc:spChg chg="mod">
          <ac:chgData name="Wannier David" userId="9b6d28b7-8e55-4e29-b071-d1541832cf4d" providerId="ADAL" clId="{97AE8C8D-4FAA-4712-BF74-7E26348BCBCB}" dt="2024-03-05T13:46:01.160" v="424" actId="20577"/>
          <ac:spMkLst>
            <pc:docMk/>
            <pc:sldMk cId="3409188187" sldId="879"/>
            <ac:spMk id="2" creationId="{224EBBEB-063D-40B2-9422-DB8F4DB4E4AA}"/>
          </ac:spMkLst>
        </pc:spChg>
        <pc:spChg chg="mod">
          <ac:chgData name="Wannier David" userId="9b6d28b7-8e55-4e29-b071-d1541832cf4d" providerId="ADAL" clId="{97AE8C8D-4FAA-4712-BF74-7E26348BCBCB}" dt="2024-03-05T13:47:17.762" v="614" actId="404"/>
          <ac:spMkLst>
            <pc:docMk/>
            <pc:sldMk cId="3409188187" sldId="879"/>
            <ac:spMk id="3" creationId="{8E17C002-E868-7157-5BD3-9C57E3505DB9}"/>
          </ac:spMkLst>
        </pc:spChg>
      </pc:sldChg>
      <pc:sldChg chg="addSp delSp modSp mod">
        <pc:chgData name="Wannier David" userId="9b6d28b7-8e55-4e29-b071-d1541832cf4d" providerId="ADAL" clId="{97AE8C8D-4FAA-4712-BF74-7E26348BCBCB}" dt="2024-03-05T13:51:07.899" v="731" actId="20577"/>
        <pc:sldMkLst>
          <pc:docMk/>
          <pc:sldMk cId="1641340401" sldId="881"/>
        </pc:sldMkLst>
        <pc:spChg chg="mod">
          <ac:chgData name="Wannier David" userId="9b6d28b7-8e55-4e29-b071-d1541832cf4d" providerId="ADAL" clId="{97AE8C8D-4FAA-4712-BF74-7E26348BCBCB}" dt="2024-03-05T13:51:07.899" v="731" actId="20577"/>
          <ac:spMkLst>
            <pc:docMk/>
            <pc:sldMk cId="1641340401" sldId="881"/>
            <ac:spMk id="3" creationId="{84D4EA57-3614-2E0C-5431-7DF36C421BA9}"/>
          </ac:spMkLst>
        </pc:spChg>
        <pc:spChg chg="mod">
          <ac:chgData name="Wannier David" userId="9b6d28b7-8e55-4e29-b071-d1541832cf4d" providerId="ADAL" clId="{97AE8C8D-4FAA-4712-BF74-7E26348BCBCB}" dt="2024-03-05T13:49:50.907" v="650"/>
          <ac:spMkLst>
            <pc:docMk/>
            <pc:sldMk cId="1641340401" sldId="881"/>
            <ac:spMk id="10" creationId="{AF1AB8A0-25ED-37BB-A2B4-2836B2EA04EE}"/>
          </ac:spMkLst>
        </pc:spChg>
        <pc:spChg chg="add del mod">
          <ac:chgData name="Wannier David" userId="9b6d28b7-8e55-4e29-b071-d1541832cf4d" providerId="ADAL" clId="{97AE8C8D-4FAA-4712-BF74-7E26348BCBCB}" dt="2024-03-05T13:50:02.146" v="653" actId="478"/>
          <ac:spMkLst>
            <pc:docMk/>
            <pc:sldMk cId="1641340401" sldId="881"/>
            <ac:spMk id="11" creationId="{1AEA3CEB-00E0-6CD0-3F34-492FE0B183EA}"/>
          </ac:spMkLst>
        </pc:spChg>
        <pc:spChg chg="add del mod">
          <ac:chgData name="Wannier David" userId="9b6d28b7-8e55-4e29-b071-d1541832cf4d" providerId="ADAL" clId="{97AE8C8D-4FAA-4712-BF74-7E26348BCBCB}" dt="2024-03-05T13:50:25.264" v="655" actId="14100"/>
          <ac:spMkLst>
            <pc:docMk/>
            <pc:sldMk cId="1641340401" sldId="881"/>
            <ac:spMk id="12" creationId="{2FDA259E-B738-D1F5-8B54-7361783B1865}"/>
          </ac:spMkLst>
        </pc:spChg>
        <pc:grpChg chg="add del mod">
          <ac:chgData name="Wannier David" userId="9b6d28b7-8e55-4e29-b071-d1541832cf4d" providerId="ADAL" clId="{97AE8C8D-4FAA-4712-BF74-7E26348BCBCB}" dt="2024-03-05T13:49:57.998" v="652" actId="478"/>
          <ac:grpSpMkLst>
            <pc:docMk/>
            <pc:sldMk cId="1641340401" sldId="881"/>
            <ac:grpSpMk id="7" creationId="{D6C69C40-922C-0D9F-094D-2503BE15053F}"/>
          </ac:grpSpMkLst>
        </pc:grpChg>
        <pc:picChg chg="mod">
          <ac:chgData name="Wannier David" userId="9b6d28b7-8e55-4e29-b071-d1541832cf4d" providerId="ADAL" clId="{97AE8C8D-4FAA-4712-BF74-7E26348BCBCB}" dt="2024-03-05T13:49:50.907" v="650"/>
          <ac:picMkLst>
            <pc:docMk/>
            <pc:sldMk cId="1641340401" sldId="881"/>
            <ac:picMk id="8" creationId="{A8C6D71B-DFD8-62CB-6862-52D81E795173}"/>
          </ac:picMkLst>
        </pc:picChg>
        <pc:picChg chg="mod">
          <ac:chgData name="Wannier David" userId="9b6d28b7-8e55-4e29-b071-d1541832cf4d" providerId="ADAL" clId="{97AE8C8D-4FAA-4712-BF74-7E26348BCBCB}" dt="2024-03-05T13:49:50.907" v="650"/>
          <ac:picMkLst>
            <pc:docMk/>
            <pc:sldMk cId="1641340401" sldId="881"/>
            <ac:picMk id="9" creationId="{33FC5C16-7715-D31C-599B-61FFFE9F05D5}"/>
          </ac:picMkLst>
        </pc:picChg>
        <pc:picChg chg="add del mod">
          <ac:chgData name="Wannier David" userId="9b6d28b7-8e55-4e29-b071-d1541832cf4d" providerId="ADAL" clId="{97AE8C8D-4FAA-4712-BF74-7E26348BCBCB}" dt="2024-03-05T13:49:57.998" v="652" actId="478"/>
          <ac:picMkLst>
            <pc:docMk/>
            <pc:sldMk cId="1641340401" sldId="881"/>
            <ac:picMk id="13" creationId="{C7A07BBD-360F-A45D-F9A6-5B17C717439B}"/>
          </ac:picMkLst>
        </pc:picChg>
      </pc:sldChg>
      <pc:sldChg chg="modSp mod">
        <pc:chgData name="Wannier David" userId="9b6d28b7-8e55-4e29-b071-d1541832cf4d" providerId="ADAL" clId="{97AE8C8D-4FAA-4712-BF74-7E26348BCBCB}" dt="2024-03-05T11:17:42.495" v="2" actId="20577"/>
        <pc:sldMkLst>
          <pc:docMk/>
          <pc:sldMk cId="626013976" sldId="882"/>
        </pc:sldMkLst>
        <pc:spChg chg="mod">
          <ac:chgData name="Wannier David" userId="9b6d28b7-8e55-4e29-b071-d1541832cf4d" providerId="ADAL" clId="{97AE8C8D-4FAA-4712-BF74-7E26348BCBCB}" dt="2024-03-05T11:17:42.495" v="2" actId="20577"/>
          <ac:spMkLst>
            <pc:docMk/>
            <pc:sldMk cId="626013976" sldId="882"/>
            <ac:spMk id="3" creationId="{5E9FB970-C79C-285B-3CE0-2701A038ED40}"/>
          </ac:spMkLst>
        </pc:spChg>
      </pc:sldChg>
      <pc:sldChg chg="modSp">
        <pc:chgData name="Wannier David" userId="9b6d28b7-8e55-4e29-b071-d1541832cf4d" providerId="ADAL" clId="{97AE8C8D-4FAA-4712-BF74-7E26348BCBCB}" dt="2024-03-05T13:35:43.448" v="199"/>
        <pc:sldMkLst>
          <pc:docMk/>
          <pc:sldMk cId="160006466" sldId="886"/>
        </pc:sldMkLst>
        <pc:graphicFrameChg chg="mod">
          <ac:chgData name="Wannier David" userId="9b6d28b7-8e55-4e29-b071-d1541832cf4d" providerId="ADAL" clId="{97AE8C8D-4FAA-4712-BF74-7E26348BCBCB}" dt="2024-03-05T13:35:43.448" v="199"/>
          <ac:graphicFrameMkLst>
            <pc:docMk/>
            <pc:sldMk cId="160006466" sldId="886"/>
            <ac:graphicFrameMk id="8" creationId="{E67A799B-70A5-3B46-C638-04AEA0AFD37F}"/>
          </ac:graphicFrameMkLst>
        </pc:graphicFrameChg>
      </pc:sldChg>
      <pc:sldChg chg="modSp mod">
        <pc:chgData name="Wannier David" userId="9b6d28b7-8e55-4e29-b071-d1541832cf4d" providerId="ADAL" clId="{97AE8C8D-4FAA-4712-BF74-7E26348BCBCB}" dt="2024-03-05T13:45:37.002" v="412" actId="20577"/>
        <pc:sldMkLst>
          <pc:docMk/>
          <pc:sldMk cId="2453115571" sldId="888"/>
        </pc:sldMkLst>
        <pc:spChg chg="mod">
          <ac:chgData name="Wannier David" userId="9b6d28b7-8e55-4e29-b071-d1541832cf4d" providerId="ADAL" clId="{97AE8C8D-4FAA-4712-BF74-7E26348BCBCB}" dt="2024-03-05T13:45:37.002" v="412" actId="20577"/>
          <ac:spMkLst>
            <pc:docMk/>
            <pc:sldMk cId="2453115571" sldId="888"/>
            <ac:spMk id="9" creationId="{8A101DEB-FF98-35D4-BCDF-FC4AF29F991E}"/>
          </ac:spMkLst>
        </pc:spChg>
      </pc:sldChg>
      <pc:sldChg chg="modSp mod">
        <pc:chgData name="Wannier David" userId="9b6d28b7-8e55-4e29-b071-d1541832cf4d" providerId="ADAL" clId="{97AE8C8D-4FAA-4712-BF74-7E26348BCBCB}" dt="2024-03-05T13:45:28.349" v="410" actId="20577"/>
        <pc:sldMkLst>
          <pc:docMk/>
          <pc:sldMk cId="3472756099" sldId="890"/>
        </pc:sldMkLst>
        <pc:spChg chg="mod">
          <ac:chgData name="Wannier David" userId="9b6d28b7-8e55-4e29-b071-d1541832cf4d" providerId="ADAL" clId="{97AE8C8D-4FAA-4712-BF74-7E26348BCBCB}" dt="2024-03-05T13:45:28.349" v="410" actId="20577"/>
          <ac:spMkLst>
            <pc:docMk/>
            <pc:sldMk cId="3472756099" sldId="890"/>
            <ac:spMk id="7" creationId="{5A5AF0E9-2F87-50D9-4AFA-65816006E6C8}"/>
          </ac:spMkLst>
        </pc:spChg>
      </pc:sldChg>
      <pc:sldChg chg="modSp add mod">
        <pc:chgData name="Wannier David" userId="9b6d28b7-8e55-4e29-b071-d1541832cf4d" providerId="ADAL" clId="{97AE8C8D-4FAA-4712-BF74-7E26348BCBCB}" dt="2024-03-05T11:17:36.272" v="1" actId="6549"/>
        <pc:sldMkLst>
          <pc:docMk/>
          <pc:sldMk cId="2546632176" sldId="891"/>
        </pc:sldMkLst>
        <pc:spChg chg="mod">
          <ac:chgData name="Wannier David" userId="9b6d28b7-8e55-4e29-b071-d1541832cf4d" providerId="ADAL" clId="{97AE8C8D-4FAA-4712-BF74-7E26348BCBCB}" dt="2024-03-05T11:17:36.272" v="1" actId="6549"/>
          <ac:spMkLst>
            <pc:docMk/>
            <pc:sldMk cId="2546632176" sldId="891"/>
            <ac:spMk id="3" creationId="{3C129F37-2BAB-1080-D9B0-0B41D8EB9183}"/>
          </ac:spMkLst>
        </pc:spChg>
      </pc:sldChg>
      <pc:sldChg chg="modSp add del mod ord">
        <pc:chgData name="Wannier David" userId="9b6d28b7-8e55-4e29-b071-d1541832cf4d" providerId="ADAL" clId="{97AE8C8D-4FAA-4712-BF74-7E26348BCBCB}" dt="2024-03-05T13:44:07.450" v="326" actId="47"/>
        <pc:sldMkLst>
          <pc:docMk/>
          <pc:sldMk cId="3433503740" sldId="892"/>
        </pc:sldMkLst>
        <pc:spChg chg="mod">
          <ac:chgData name="Wannier David" userId="9b6d28b7-8e55-4e29-b071-d1541832cf4d" providerId="ADAL" clId="{97AE8C8D-4FAA-4712-BF74-7E26348BCBCB}" dt="2024-03-05T11:21:59.272" v="134" actId="12"/>
          <ac:spMkLst>
            <pc:docMk/>
            <pc:sldMk cId="3433503740" sldId="892"/>
            <ac:spMk id="3" creationId="{E5F3EE27-E483-961C-5303-90E4527115D8}"/>
          </ac:spMkLst>
        </pc:spChg>
      </pc:sldChg>
    </pc:docChg>
  </pc:docChgLst>
  <pc:docChgLst>
    <pc:chgData name="Guo Baoling" userId="3c3874b7-cd77-4fb5-af00-acd54adba46b" providerId="ADAL" clId="{5BE7104D-AA1D-4BFF-8D06-FFF33D043FBD}"/>
    <pc:docChg chg="undo custSel addSld delSld modSld sldOrd">
      <pc:chgData name="Guo Baoling" userId="3c3874b7-cd77-4fb5-af00-acd54adba46b" providerId="ADAL" clId="{5BE7104D-AA1D-4BFF-8D06-FFF33D043FBD}" dt="2024-03-05T14:46:57.074" v="3495" actId="1076"/>
      <pc:docMkLst>
        <pc:docMk/>
      </pc:docMkLst>
      <pc:sldChg chg="modSp mod">
        <pc:chgData name="Guo Baoling" userId="3c3874b7-cd77-4fb5-af00-acd54adba46b" providerId="ADAL" clId="{5BE7104D-AA1D-4BFF-8D06-FFF33D043FBD}" dt="2024-03-05T14:18:21.480" v="3184" actId="20577"/>
        <pc:sldMkLst>
          <pc:docMk/>
          <pc:sldMk cId="2302363964" sldId="286"/>
        </pc:sldMkLst>
        <pc:spChg chg="mod">
          <ac:chgData name="Guo Baoling" userId="3c3874b7-cd77-4fb5-af00-acd54adba46b" providerId="ADAL" clId="{5BE7104D-AA1D-4BFF-8D06-FFF33D043FBD}" dt="2024-03-05T14:18:21.480" v="3184" actId="20577"/>
          <ac:spMkLst>
            <pc:docMk/>
            <pc:sldMk cId="2302363964" sldId="286"/>
            <ac:spMk id="3" creationId="{E0E8C549-9EF7-E642-B891-664B2B41C31A}"/>
          </ac:spMkLst>
        </pc:spChg>
      </pc:sldChg>
      <pc:sldChg chg="modSp mod">
        <pc:chgData name="Guo Baoling" userId="3c3874b7-cd77-4fb5-af00-acd54adba46b" providerId="ADAL" clId="{5BE7104D-AA1D-4BFF-8D06-FFF33D043FBD}" dt="2024-03-05T14:42:25.654" v="3394" actId="790"/>
        <pc:sldMkLst>
          <pc:docMk/>
          <pc:sldMk cId="3406524649" sldId="310"/>
        </pc:sldMkLst>
        <pc:spChg chg="mod">
          <ac:chgData name="Guo Baoling" userId="3c3874b7-cd77-4fb5-af00-acd54adba46b" providerId="ADAL" clId="{5BE7104D-AA1D-4BFF-8D06-FFF33D043FBD}" dt="2024-03-05T14:42:25.654" v="3394" actId="790"/>
          <ac:spMkLst>
            <pc:docMk/>
            <pc:sldMk cId="3406524649" sldId="310"/>
            <ac:spMk id="3" creationId="{420FBDFC-3E7D-7220-0600-0AEFA683D077}"/>
          </ac:spMkLst>
        </pc:spChg>
      </pc:sldChg>
      <pc:sldChg chg="mod modShow">
        <pc:chgData name="Guo Baoling" userId="3c3874b7-cd77-4fb5-af00-acd54adba46b" providerId="ADAL" clId="{5BE7104D-AA1D-4BFF-8D06-FFF33D043FBD}" dt="2024-03-05T14:42:36.765" v="3395" actId="729"/>
        <pc:sldMkLst>
          <pc:docMk/>
          <pc:sldMk cId="3534803804" sldId="313"/>
        </pc:sldMkLst>
      </pc:sldChg>
      <pc:sldChg chg="modSp mod">
        <pc:chgData name="Guo Baoling" userId="3c3874b7-cd77-4fb5-af00-acd54adba46b" providerId="ADAL" clId="{5BE7104D-AA1D-4BFF-8D06-FFF33D043FBD}" dt="2024-03-05T14:43:37.489" v="3428" actId="313"/>
        <pc:sldMkLst>
          <pc:docMk/>
          <pc:sldMk cId="2888025371" sldId="314"/>
        </pc:sldMkLst>
        <pc:spChg chg="mod">
          <ac:chgData name="Guo Baoling" userId="3c3874b7-cd77-4fb5-af00-acd54adba46b" providerId="ADAL" clId="{5BE7104D-AA1D-4BFF-8D06-FFF33D043FBD}" dt="2024-03-05T14:43:37.489" v="3428" actId="313"/>
          <ac:spMkLst>
            <pc:docMk/>
            <pc:sldMk cId="2888025371" sldId="314"/>
            <ac:spMk id="2" creationId="{0E44080B-D0DA-60EA-EE86-D1200395B0E5}"/>
          </ac:spMkLst>
        </pc:spChg>
      </pc:sldChg>
      <pc:sldChg chg="del">
        <pc:chgData name="Guo Baoling" userId="3c3874b7-cd77-4fb5-af00-acd54adba46b" providerId="ADAL" clId="{5BE7104D-AA1D-4BFF-8D06-FFF33D043FBD}" dt="2024-03-05T13:59:14.506" v="2733" actId="47"/>
        <pc:sldMkLst>
          <pc:docMk/>
          <pc:sldMk cId="2587536378" sldId="315"/>
        </pc:sldMkLst>
      </pc:sldChg>
      <pc:sldChg chg="modSp mod">
        <pc:chgData name="Guo Baoling" userId="3c3874b7-cd77-4fb5-af00-acd54adba46b" providerId="ADAL" clId="{5BE7104D-AA1D-4BFF-8D06-FFF33D043FBD}" dt="2024-03-05T14:18:45.427" v="3186" actId="790"/>
        <pc:sldMkLst>
          <pc:docMk/>
          <pc:sldMk cId="2597504010" sldId="320"/>
        </pc:sldMkLst>
        <pc:spChg chg="mod">
          <ac:chgData name="Guo Baoling" userId="3c3874b7-cd77-4fb5-af00-acd54adba46b" providerId="ADAL" clId="{5BE7104D-AA1D-4BFF-8D06-FFF33D043FBD}" dt="2024-03-05T14:18:45.427" v="3186" actId="790"/>
          <ac:spMkLst>
            <pc:docMk/>
            <pc:sldMk cId="2597504010" sldId="320"/>
            <ac:spMk id="2" creationId="{10F3D767-8FF1-AE2D-099F-93585274234F}"/>
          </ac:spMkLst>
        </pc:spChg>
      </pc:sldChg>
      <pc:sldChg chg="del mod ord modShow">
        <pc:chgData name="Guo Baoling" userId="3c3874b7-cd77-4fb5-af00-acd54adba46b" providerId="ADAL" clId="{5BE7104D-AA1D-4BFF-8D06-FFF33D043FBD}" dt="2024-03-05T13:59:14.007" v="2732" actId="47"/>
        <pc:sldMkLst>
          <pc:docMk/>
          <pc:sldMk cId="1885511339" sldId="323"/>
        </pc:sldMkLst>
      </pc:sldChg>
      <pc:sldChg chg="modSp add del mod ord">
        <pc:chgData name="Guo Baoling" userId="3c3874b7-cd77-4fb5-af00-acd54adba46b" providerId="ADAL" clId="{5BE7104D-AA1D-4BFF-8D06-FFF33D043FBD}" dt="2024-03-05T14:46:57.074" v="3495" actId="1076"/>
        <pc:sldMkLst>
          <pc:docMk/>
          <pc:sldMk cId="868445097" sldId="324"/>
        </pc:sldMkLst>
        <pc:spChg chg="mod">
          <ac:chgData name="Guo Baoling" userId="3c3874b7-cd77-4fb5-af00-acd54adba46b" providerId="ADAL" clId="{5BE7104D-AA1D-4BFF-8D06-FFF33D043FBD}" dt="2024-03-05T14:46:57.074" v="3495" actId="1076"/>
          <ac:spMkLst>
            <pc:docMk/>
            <pc:sldMk cId="868445097" sldId="324"/>
            <ac:spMk id="2" creationId="{48BC4A2B-6677-07F0-0564-13DDC15195BD}"/>
          </ac:spMkLst>
        </pc:spChg>
      </pc:sldChg>
      <pc:sldChg chg="add del ord">
        <pc:chgData name="Guo Baoling" userId="3c3874b7-cd77-4fb5-af00-acd54adba46b" providerId="ADAL" clId="{5BE7104D-AA1D-4BFF-8D06-FFF33D043FBD}" dt="2024-03-05T14:09:52.061" v="2972"/>
        <pc:sldMkLst>
          <pc:docMk/>
          <pc:sldMk cId="2798545394" sldId="324"/>
        </pc:sldMkLst>
      </pc:sldChg>
      <pc:sldChg chg="addSp delSp modSp mod ord modNotes modNotesTx">
        <pc:chgData name="Guo Baoling" userId="3c3874b7-cd77-4fb5-af00-acd54adba46b" providerId="ADAL" clId="{5BE7104D-AA1D-4BFF-8D06-FFF33D043FBD}" dt="2024-03-05T14:36:48.738" v="3342" actId="114"/>
        <pc:sldMkLst>
          <pc:docMk/>
          <pc:sldMk cId="3193913892" sldId="870"/>
        </pc:sldMkLst>
        <pc:spChg chg="del">
          <ac:chgData name="Guo Baoling" userId="3c3874b7-cd77-4fb5-af00-acd54adba46b" providerId="ADAL" clId="{5BE7104D-AA1D-4BFF-8D06-FFF33D043FBD}" dt="2024-03-05T13:42:45.024" v="2357" actId="478"/>
          <ac:spMkLst>
            <pc:docMk/>
            <pc:sldMk cId="3193913892" sldId="870"/>
            <ac:spMk id="2" creationId="{F9747EBF-7C1B-E02D-3F0E-4736C5AE7BE0}"/>
          </ac:spMkLst>
        </pc:spChg>
        <pc:spChg chg="mod">
          <ac:chgData name="Guo Baoling" userId="3c3874b7-cd77-4fb5-af00-acd54adba46b" providerId="ADAL" clId="{5BE7104D-AA1D-4BFF-8D06-FFF33D043FBD}" dt="2024-03-05T13:43:38.109" v="2398" actId="20577"/>
          <ac:spMkLst>
            <pc:docMk/>
            <pc:sldMk cId="3193913892" sldId="870"/>
            <ac:spMk id="3" creationId="{B734F897-93EA-E115-3A6F-D6A1691422E0}"/>
          </ac:spMkLst>
        </pc:spChg>
        <pc:spChg chg="mod">
          <ac:chgData name="Guo Baoling" userId="3c3874b7-cd77-4fb5-af00-acd54adba46b" providerId="ADAL" clId="{5BE7104D-AA1D-4BFF-8D06-FFF33D043FBD}" dt="2024-03-05T14:14:11.416" v="3114" actId="1036"/>
          <ac:spMkLst>
            <pc:docMk/>
            <pc:sldMk cId="3193913892" sldId="870"/>
            <ac:spMk id="5" creationId="{D2B69C24-7298-EE43-F5FE-6537DA2B5E72}"/>
          </ac:spMkLst>
        </pc:spChg>
        <pc:spChg chg="del">
          <ac:chgData name="Guo Baoling" userId="3c3874b7-cd77-4fb5-af00-acd54adba46b" providerId="ADAL" clId="{5BE7104D-AA1D-4BFF-8D06-FFF33D043FBD}" dt="2024-03-05T13:18:09.624" v="1727" actId="478"/>
          <ac:spMkLst>
            <pc:docMk/>
            <pc:sldMk cId="3193913892" sldId="870"/>
            <ac:spMk id="6" creationId="{D3E738B1-58D7-AE23-BFE1-082D78877B62}"/>
          </ac:spMkLst>
        </pc:spChg>
        <pc:spChg chg="add del mod">
          <ac:chgData name="Guo Baoling" userId="3c3874b7-cd77-4fb5-af00-acd54adba46b" providerId="ADAL" clId="{5BE7104D-AA1D-4BFF-8D06-FFF33D043FBD}" dt="2024-03-05T13:18:32.616" v="1731" actId="478"/>
          <ac:spMkLst>
            <pc:docMk/>
            <pc:sldMk cId="3193913892" sldId="870"/>
            <ac:spMk id="15" creationId="{023ED5A2-CBEB-34C1-EA3B-DCBA0BDF8974}"/>
          </ac:spMkLst>
        </pc:spChg>
        <pc:spChg chg="add del">
          <ac:chgData name="Guo Baoling" userId="3c3874b7-cd77-4fb5-af00-acd54adba46b" providerId="ADAL" clId="{5BE7104D-AA1D-4BFF-8D06-FFF33D043FBD}" dt="2024-03-05T13:24:08.531" v="1936"/>
          <ac:spMkLst>
            <pc:docMk/>
            <pc:sldMk cId="3193913892" sldId="870"/>
            <ac:spMk id="17" creationId="{31DE8FDA-1937-8779-A43B-60AA6BF5A996}"/>
          </ac:spMkLst>
        </pc:spChg>
        <pc:spChg chg="add del mod">
          <ac:chgData name="Guo Baoling" userId="3c3874b7-cd77-4fb5-af00-acd54adba46b" providerId="ADAL" clId="{5BE7104D-AA1D-4BFF-8D06-FFF33D043FBD}" dt="2024-03-05T13:42:48.524" v="2358" actId="478"/>
          <ac:spMkLst>
            <pc:docMk/>
            <pc:sldMk cId="3193913892" sldId="870"/>
            <ac:spMk id="19" creationId="{3B44F7AA-80FE-7290-76C0-5CF44725F53C}"/>
          </ac:spMkLst>
        </pc:spChg>
        <pc:spChg chg="add mod">
          <ac:chgData name="Guo Baoling" userId="3c3874b7-cd77-4fb5-af00-acd54adba46b" providerId="ADAL" clId="{5BE7104D-AA1D-4BFF-8D06-FFF33D043FBD}" dt="2024-03-05T13:44:23.959" v="2403" actId="1076"/>
          <ac:spMkLst>
            <pc:docMk/>
            <pc:sldMk cId="3193913892" sldId="870"/>
            <ac:spMk id="20" creationId="{461DCA1B-AA91-9ECB-8787-3C67A891169D}"/>
          </ac:spMkLst>
        </pc:spChg>
        <pc:graphicFrameChg chg="mod modGraphic">
          <ac:chgData name="Guo Baoling" userId="3c3874b7-cd77-4fb5-af00-acd54adba46b" providerId="ADAL" clId="{5BE7104D-AA1D-4BFF-8D06-FFF33D043FBD}" dt="2024-03-05T14:14:36.801" v="3127" actId="1035"/>
          <ac:graphicFrameMkLst>
            <pc:docMk/>
            <pc:sldMk cId="3193913892" sldId="870"/>
            <ac:graphicFrameMk id="7" creationId="{3F6F2209-92D5-D8B6-A40D-981E8E99FBC7}"/>
          </ac:graphicFrameMkLst>
        </pc:graphicFrameChg>
        <pc:picChg chg="mod">
          <ac:chgData name="Guo Baoling" userId="3c3874b7-cd77-4fb5-af00-acd54adba46b" providerId="ADAL" clId="{5BE7104D-AA1D-4BFF-8D06-FFF33D043FBD}" dt="2024-03-05T14:14:36.801" v="3127" actId="1035"/>
          <ac:picMkLst>
            <pc:docMk/>
            <pc:sldMk cId="3193913892" sldId="870"/>
            <ac:picMk id="8" creationId="{62A5621E-4099-5C3B-4910-CD9518831B59}"/>
          </ac:picMkLst>
        </pc:picChg>
        <pc:picChg chg="mod">
          <ac:chgData name="Guo Baoling" userId="3c3874b7-cd77-4fb5-af00-acd54adba46b" providerId="ADAL" clId="{5BE7104D-AA1D-4BFF-8D06-FFF33D043FBD}" dt="2024-03-05T14:14:36.801" v="3127" actId="1035"/>
          <ac:picMkLst>
            <pc:docMk/>
            <pc:sldMk cId="3193913892" sldId="870"/>
            <ac:picMk id="9" creationId="{21B166A0-EDEF-4621-69DB-2676057AE10C}"/>
          </ac:picMkLst>
        </pc:picChg>
        <pc:picChg chg="mod">
          <ac:chgData name="Guo Baoling" userId="3c3874b7-cd77-4fb5-af00-acd54adba46b" providerId="ADAL" clId="{5BE7104D-AA1D-4BFF-8D06-FFF33D043FBD}" dt="2024-03-05T14:14:36.801" v="3127" actId="1035"/>
          <ac:picMkLst>
            <pc:docMk/>
            <pc:sldMk cId="3193913892" sldId="870"/>
            <ac:picMk id="10" creationId="{263517F0-8E86-16F7-8BB3-3927E637F3B0}"/>
          </ac:picMkLst>
        </pc:picChg>
        <pc:picChg chg="mod">
          <ac:chgData name="Guo Baoling" userId="3c3874b7-cd77-4fb5-af00-acd54adba46b" providerId="ADAL" clId="{5BE7104D-AA1D-4BFF-8D06-FFF33D043FBD}" dt="2024-03-05T14:14:36.801" v="3127" actId="1035"/>
          <ac:picMkLst>
            <pc:docMk/>
            <pc:sldMk cId="3193913892" sldId="870"/>
            <ac:picMk id="11" creationId="{59D35E55-0AE9-61A1-B5FB-D26542A6F04B}"/>
          </ac:picMkLst>
        </pc:picChg>
        <pc:picChg chg="add mod">
          <ac:chgData name="Guo Baoling" userId="3c3874b7-cd77-4fb5-af00-acd54adba46b" providerId="ADAL" clId="{5BE7104D-AA1D-4BFF-8D06-FFF33D043FBD}" dt="2024-03-05T14:14:36.801" v="3127" actId="1035"/>
          <ac:picMkLst>
            <pc:docMk/>
            <pc:sldMk cId="3193913892" sldId="870"/>
            <ac:picMk id="13" creationId="{CE7F248F-F078-523B-C373-B592E2B2C6DF}"/>
          </ac:picMkLst>
        </pc:picChg>
        <pc:picChg chg="add del mod">
          <ac:chgData name="Guo Baoling" userId="3c3874b7-cd77-4fb5-af00-acd54adba46b" providerId="ADAL" clId="{5BE7104D-AA1D-4BFF-8D06-FFF33D043FBD}" dt="2024-03-05T14:14:36.801" v="3127" actId="1035"/>
          <ac:picMkLst>
            <pc:docMk/>
            <pc:sldMk cId="3193913892" sldId="870"/>
            <ac:picMk id="14" creationId="{B2BFB0BA-AEA7-E027-0048-B0A56068653F}"/>
          </ac:picMkLst>
        </pc:picChg>
      </pc:sldChg>
      <pc:sldChg chg="del">
        <pc:chgData name="Guo Baoling" userId="3c3874b7-cd77-4fb5-af00-acd54adba46b" providerId="ADAL" clId="{5BE7104D-AA1D-4BFF-8D06-FFF33D043FBD}" dt="2024-03-05T13:59:14.979" v="2734" actId="47"/>
        <pc:sldMkLst>
          <pc:docMk/>
          <pc:sldMk cId="89146757" sldId="872"/>
        </pc:sldMkLst>
      </pc:sldChg>
      <pc:sldChg chg="addSp delSp modSp mod delAnim modAnim modNotesTx">
        <pc:chgData name="Guo Baoling" userId="3c3874b7-cd77-4fb5-af00-acd54adba46b" providerId="ADAL" clId="{5BE7104D-AA1D-4BFF-8D06-FFF33D043FBD}" dt="2024-03-05T14:40:37.889" v="3374" actId="1076"/>
        <pc:sldMkLst>
          <pc:docMk/>
          <pc:sldMk cId="35004492" sldId="873"/>
        </pc:sldMkLst>
        <pc:spChg chg="del mod">
          <ac:chgData name="Guo Baoling" userId="3c3874b7-cd77-4fb5-af00-acd54adba46b" providerId="ADAL" clId="{5BE7104D-AA1D-4BFF-8D06-FFF33D043FBD}" dt="2024-03-05T12:01:20.413" v="922" actId="478"/>
          <ac:spMkLst>
            <pc:docMk/>
            <pc:sldMk cId="35004492" sldId="873"/>
            <ac:spMk id="2" creationId="{F41987F9-6A7A-2F9B-CD6E-616389642861}"/>
          </ac:spMkLst>
        </pc:spChg>
        <pc:spChg chg="add del mod">
          <ac:chgData name="Guo Baoling" userId="3c3874b7-cd77-4fb5-af00-acd54adba46b" providerId="ADAL" clId="{5BE7104D-AA1D-4BFF-8D06-FFF33D043FBD}" dt="2024-03-05T10:33:25.259" v="683" actId="478"/>
          <ac:spMkLst>
            <pc:docMk/>
            <pc:sldMk cId="35004492" sldId="873"/>
            <ac:spMk id="4" creationId="{E10CE609-FDF2-7551-00D1-9477E7F752C7}"/>
          </ac:spMkLst>
        </pc:spChg>
        <pc:spChg chg="del">
          <ac:chgData name="Guo Baoling" userId="3c3874b7-cd77-4fb5-af00-acd54adba46b" providerId="ADAL" clId="{5BE7104D-AA1D-4BFF-8D06-FFF33D043FBD}" dt="2024-03-05T10:33:44.172" v="694" actId="478"/>
          <ac:spMkLst>
            <pc:docMk/>
            <pc:sldMk cId="35004492" sldId="873"/>
            <ac:spMk id="8" creationId="{7708C0D2-A48C-E039-A60D-5BC289A9D139}"/>
          </ac:spMkLst>
        </pc:spChg>
        <pc:spChg chg="del">
          <ac:chgData name="Guo Baoling" userId="3c3874b7-cd77-4fb5-af00-acd54adba46b" providerId="ADAL" clId="{5BE7104D-AA1D-4BFF-8D06-FFF33D043FBD}" dt="2024-03-05T10:33:21.277" v="681" actId="478"/>
          <ac:spMkLst>
            <pc:docMk/>
            <pc:sldMk cId="35004492" sldId="873"/>
            <ac:spMk id="9" creationId="{6B030DB9-E849-AE0A-CA13-F7259E650A4E}"/>
          </ac:spMkLst>
        </pc:spChg>
        <pc:spChg chg="mod">
          <ac:chgData name="Guo Baoling" userId="3c3874b7-cd77-4fb5-af00-acd54adba46b" providerId="ADAL" clId="{5BE7104D-AA1D-4BFF-8D06-FFF33D043FBD}" dt="2024-03-05T10:38:45.237" v="773" actId="1076"/>
          <ac:spMkLst>
            <pc:docMk/>
            <pc:sldMk cId="35004492" sldId="873"/>
            <ac:spMk id="12" creationId="{4E0378FD-1067-409F-03B5-69A3CA9E0E18}"/>
          </ac:spMkLst>
        </pc:spChg>
        <pc:spChg chg="add mod">
          <ac:chgData name="Guo Baoling" userId="3c3874b7-cd77-4fb5-af00-acd54adba46b" providerId="ADAL" clId="{5BE7104D-AA1D-4BFF-8D06-FFF33D043FBD}" dt="2024-03-05T14:39:36.317" v="3362" actId="1036"/>
          <ac:spMkLst>
            <pc:docMk/>
            <pc:sldMk cId="35004492" sldId="873"/>
            <ac:spMk id="16" creationId="{5E3CBF28-40D7-289F-43AE-50A3F46BAE8F}"/>
          </ac:spMkLst>
        </pc:spChg>
        <pc:spChg chg="add mod">
          <ac:chgData name="Guo Baoling" userId="3c3874b7-cd77-4fb5-af00-acd54adba46b" providerId="ADAL" clId="{5BE7104D-AA1D-4BFF-8D06-FFF33D043FBD}" dt="2024-03-05T14:39:36.317" v="3362" actId="1036"/>
          <ac:spMkLst>
            <pc:docMk/>
            <pc:sldMk cId="35004492" sldId="873"/>
            <ac:spMk id="18" creationId="{C020E6A2-DB38-2BF3-1B45-D1A7D54825BB}"/>
          </ac:spMkLst>
        </pc:spChg>
        <pc:spChg chg="add del mod">
          <ac:chgData name="Guo Baoling" userId="3c3874b7-cd77-4fb5-af00-acd54adba46b" providerId="ADAL" clId="{5BE7104D-AA1D-4BFF-8D06-FFF33D043FBD}" dt="2024-03-05T12:01:33.689" v="926" actId="478"/>
          <ac:spMkLst>
            <pc:docMk/>
            <pc:sldMk cId="35004492" sldId="873"/>
            <ac:spMk id="19" creationId="{40A4FD81-9C17-C143-96F7-CD15E7A822EE}"/>
          </ac:spMkLst>
        </pc:spChg>
        <pc:spChg chg="add del mod">
          <ac:chgData name="Guo Baoling" userId="3c3874b7-cd77-4fb5-af00-acd54adba46b" providerId="ADAL" clId="{5BE7104D-AA1D-4BFF-8D06-FFF33D043FBD}" dt="2024-03-05T12:01:22.975" v="923" actId="478"/>
          <ac:spMkLst>
            <pc:docMk/>
            <pc:sldMk cId="35004492" sldId="873"/>
            <ac:spMk id="21" creationId="{576592DE-3A6C-C8B1-7FA9-4CC30896E28A}"/>
          </ac:spMkLst>
        </pc:spChg>
        <pc:spChg chg="add mod">
          <ac:chgData name="Guo Baoling" userId="3c3874b7-cd77-4fb5-af00-acd54adba46b" providerId="ADAL" clId="{5BE7104D-AA1D-4BFF-8D06-FFF33D043FBD}" dt="2024-03-05T14:01:52.928" v="2901" actId="20577"/>
          <ac:spMkLst>
            <pc:docMk/>
            <pc:sldMk cId="35004492" sldId="873"/>
            <ac:spMk id="22" creationId="{EC395624-5055-D09C-CB9C-4754FE421E9C}"/>
          </ac:spMkLst>
        </pc:spChg>
        <pc:spChg chg="add mod">
          <ac:chgData name="Guo Baoling" userId="3c3874b7-cd77-4fb5-af00-acd54adba46b" providerId="ADAL" clId="{5BE7104D-AA1D-4BFF-8D06-FFF33D043FBD}" dt="2024-03-05T14:39:36.317" v="3362" actId="1036"/>
          <ac:spMkLst>
            <pc:docMk/>
            <pc:sldMk cId="35004492" sldId="873"/>
            <ac:spMk id="23" creationId="{3426314E-2F56-43EF-E8EF-C8681B869087}"/>
          </ac:spMkLst>
        </pc:spChg>
        <pc:spChg chg="add del">
          <ac:chgData name="Guo Baoling" userId="3c3874b7-cd77-4fb5-af00-acd54adba46b" providerId="ADAL" clId="{5BE7104D-AA1D-4BFF-8D06-FFF33D043FBD}" dt="2024-03-05T12:03:30.355" v="949" actId="478"/>
          <ac:spMkLst>
            <pc:docMk/>
            <pc:sldMk cId="35004492" sldId="873"/>
            <ac:spMk id="26" creationId="{F03C27D5-B873-2453-35CF-0C41751591F5}"/>
          </ac:spMkLst>
        </pc:spChg>
        <pc:spChg chg="add del mod">
          <ac:chgData name="Guo Baoling" userId="3c3874b7-cd77-4fb5-af00-acd54adba46b" providerId="ADAL" clId="{5BE7104D-AA1D-4BFF-8D06-FFF33D043FBD}" dt="2024-03-05T14:09:49.763" v="2970" actId="20577"/>
          <ac:spMkLst>
            <pc:docMk/>
            <pc:sldMk cId="35004492" sldId="873"/>
            <ac:spMk id="29" creationId="{84DC95D6-A38C-0E62-3B51-2EFB42377D99}"/>
          </ac:spMkLst>
        </pc:spChg>
        <pc:spChg chg="add del mod">
          <ac:chgData name="Guo Baoling" userId="3c3874b7-cd77-4fb5-af00-acd54adba46b" providerId="ADAL" clId="{5BE7104D-AA1D-4BFF-8D06-FFF33D043FBD}" dt="2024-03-05T14:16:36.081" v="3147" actId="478"/>
          <ac:spMkLst>
            <pc:docMk/>
            <pc:sldMk cId="35004492" sldId="873"/>
            <ac:spMk id="30" creationId="{BF4A4FE3-0018-1F1C-52BE-DF1D8D3A3FFD}"/>
          </ac:spMkLst>
        </pc:spChg>
        <pc:spChg chg="add mod">
          <ac:chgData name="Guo Baoling" userId="3c3874b7-cd77-4fb5-af00-acd54adba46b" providerId="ADAL" clId="{5BE7104D-AA1D-4BFF-8D06-FFF33D043FBD}" dt="2024-03-05T14:39:36.317" v="3362" actId="1036"/>
          <ac:spMkLst>
            <pc:docMk/>
            <pc:sldMk cId="35004492" sldId="873"/>
            <ac:spMk id="31" creationId="{AD9513D4-2E0A-7883-A9F2-835F9DFE1759}"/>
          </ac:spMkLst>
        </pc:spChg>
        <pc:spChg chg="add mod">
          <ac:chgData name="Guo Baoling" userId="3c3874b7-cd77-4fb5-af00-acd54adba46b" providerId="ADAL" clId="{5BE7104D-AA1D-4BFF-8D06-FFF33D043FBD}" dt="2024-03-05T14:40:37.889" v="3374" actId="1076"/>
          <ac:spMkLst>
            <pc:docMk/>
            <pc:sldMk cId="35004492" sldId="873"/>
            <ac:spMk id="32" creationId="{219E05C9-6B16-5BE8-A7A5-39F167795F1E}"/>
          </ac:spMkLst>
        </pc:spChg>
        <pc:graphicFrameChg chg="add del mod">
          <ac:chgData name="Guo Baoling" userId="3c3874b7-cd77-4fb5-af00-acd54adba46b" providerId="ADAL" clId="{5BE7104D-AA1D-4BFF-8D06-FFF33D043FBD}" dt="2024-03-05T10:33:27.647" v="686"/>
          <ac:graphicFrameMkLst>
            <pc:docMk/>
            <pc:sldMk cId="35004492" sldId="873"/>
            <ac:graphicFrameMk id="5" creationId="{BA82DB34-6CC9-C77E-6263-BD403B68C51C}"/>
          </ac:graphicFrameMkLst>
        </pc:graphicFrameChg>
        <pc:graphicFrameChg chg="del">
          <ac:chgData name="Guo Baoling" userId="3c3874b7-cd77-4fb5-af00-acd54adba46b" providerId="ADAL" clId="{5BE7104D-AA1D-4BFF-8D06-FFF33D043FBD}" dt="2024-03-05T10:33:14.478" v="680" actId="478"/>
          <ac:graphicFrameMkLst>
            <pc:docMk/>
            <pc:sldMk cId="35004492" sldId="873"/>
            <ac:graphicFrameMk id="7" creationId="{2770AE33-AD16-5E5C-8301-D16946AE8930}"/>
          </ac:graphicFrameMkLst>
        </pc:graphicFrameChg>
        <pc:graphicFrameChg chg="add del mod">
          <ac:chgData name="Guo Baoling" userId="3c3874b7-cd77-4fb5-af00-acd54adba46b" providerId="ADAL" clId="{5BE7104D-AA1D-4BFF-8D06-FFF33D043FBD}" dt="2024-03-05T10:33:59.657" v="700"/>
          <ac:graphicFrameMkLst>
            <pc:docMk/>
            <pc:sldMk cId="35004492" sldId="873"/>
            <ac:graphicFrameMk id="13" creationId="{63A3A78C-5147-BE88-00D3-F83F86A71A86}"/>
          </ac:graphicFrameMkLst>
        </pc:graphicFrameChg>
        <pc:graphicFrameChg chg="add del mod">
          <ac:chgData name="Guo Baoling" userId="3c3874b7-cd77-4fb5-af00-acd54adba46b" providerId="ADAL" clId="{5BE7104D-AA1D-4BFF-8D06-FFF33D043FBD}" dt="2024-03-05T12:02:51.235" v="939"/>
          <ac:graphicFrameMkLst>
            <pc:docMk/>
            <pc:sldMk cId="35004492" sldId="873"/>
            <ac:graphicFrameMk id="24" creationId="{24F5779A-78FB-58C5-5F23-973D1927D252}"/>
          </ac:graphicFrameMkLst>
        </pc:graphicFrameChg>
        <pc:graphicFrameChg chg="add del mod">
          <ac:chgData name="Guo Baoling" userId="3c3874b7-cd77-4fb5-af00-acd54adba46b" providerId="ADAL" clId="{5BE7104D-AA1D-4BFF-8D06-FFF33D043FBD}" dt="2024-03-05T12:03:38.341" v="952"/>
          <ac:graphicFrameMkLst>
            <pc:docMk/>
            <pc:sldMk cId="35004492" sldId="873"/>
            <ac:graphicFrameMk id="27" creationId="{A3C65169-770F-4770-28C9-4CE3B984A394}"/>
          </ac:graphicFrameMkLst>
        </pc:graphicFrameChg>
        <pc:picChg chg="add del mod">
          <ac:chgData name="Guo Baoling" userId="3c3874b7-cd77-4fb5-af00-acd54adba46b" providerId="ADAL" clId="{5BE7104D-AA1D-4BFF-8D06-FFF33D043FBD}" dt="2024-03-05T12:02:49.581" v="936" actId="478"/>
          <ac:picMkLst>
            <pc:docMk/>
            <pc:sldMk cId="35004492" sldId="873"/>
            <ac:picMk id="6" creationId="{D425EC9A-C18E-DDCE-49F5-A5DC13828ED2}"/>
          </ac:picMkLst>
        </pc:picChg>
        <pc:picChg chg="add mod">
          <ac:chgData name="Guo Baoling" userId="3c3874b7-cd77-4fb5-af00-acd54adba46b" providerId="ADAL" clId="{5BE7104D-AA1D-4BFF-8D06-FFF33D043FBD}" dt="2024-03-05T14:39:36.317" v="3362" actId="1036"/>
          <ac:picMkLst>
            <pc:docMk/>
            <pc:sldMk cId="35004492" sldId="873"/>
            <ac:picMk id="14" creationId="{479D067C-E682-6639-21BE-64349500DEE5}"/>
          </ac:picMkLst>
        </pc:picChg>
        <pc:picChg chg="add mod">
          <ac:chgData name="Guo Baoling" userId="3c3874b7-cd77-4fb5-af00-acd54adba46b" providerId="ADAL" clId="{5BE7104D-AA1D-4BFF-8D06-FFF33D043FBD}" dt="2024-03-05T14:39:36.317" v="3362" actId="1036"/>
          <ac:picMkLst>
            <pc:docMk/>
            <pc:sldMk cId="35004492" sldId="873"/>
            <ac:picMk id="25" creationId="{DAB03FD9-F21B-D8E7-2B44-30745DA821E0}"/>
          </ac:picMkLst>
        </pc:picChg>
        <pc:picChg chg="add mod">
          <ac:chgData name="Guo Baoling" userId="3c3874b7-cd77-4fb5-af00-acd54adba46b" providerId="ADAL" clId="{5BE7104D-AA1D-4BFF-8D06-FFF33D043FBD}" dt="2024-03-05T14:39:36.317" v="3362" actId="1036"/>
          <ac:picMkLst>
            <pc:docMk/>
            <pc:sldMk cId="35004492" sldId="873"/>
            <ac:picMk id="28" creationId="{D36640BA-416B-7BF2-2BFB-0A68483C304A}"/>
          </ac:picMkLst>
        </pc:picChg>
      </pc:sldChg>
      <pc:sldChg chg="modSp mod">
        <pc:chgData name="Guo Baoling" userId="3c3874b7-cd77-4fb5-af00-acd54adba46b" providerId="ADAL" clId="{5BE7104D-AA1D-4BFF-8D06-FFF33D043FBD}" dt="2024-03-05T14:18:08.163" v="3171" actId="20577"/>
        <pc:sldMkLst>
          <pc:docMk/>
          <pc:sldMk cId="626013976" sldId="882"/>
        </pc:sldMkLst>
        <pc:spChg chg="mod">
          <ac:chgData name="Guo Baoling" userId="3c3874b7-cd77-4fb5-af00-acd54adba46b" providerId="ADAL" clId="{5BE7104D-AA1D-4BFF-8D06-FFF33D043FBD}" dt="2024-03-05T14:18:08.163" v="3171" actId="20577"/>
          <ac:spMkLst>
            <pc:docMk/>
            <pc:sldMk cId="626013976" sldId="882"/>
            <ac:spMk id="3" creationId="{5E9FB970-C79C-285B-3CE0-2701A038ED40}"/>
          </ac:spMkLst>
        </pc:spChg>
      </pc:sldChg>
      <pc:sldChg chg="modSp mod">
        <pc:chgData name="Guo Baoling" userId="3c3874b7-cd77-4fb5-af00-acd54adba46b" providerId="ADAL" clId="{5BE7104D-AA1D-4BFF-8D06-FFF33D043FBD}" dt="2024-03-05T14:43:52.524" v="3432" actId="20577"/>
        <pc:sldMkLst>
          <pc:docMk/>
          <pc:sldMk cId="217128361" sldId="883"/>
        </pc:sldMkLst>
        <pc:spChg chg="mod">
          <ac:chgData name="Guo Baoling" userId="3c3874b7-cd77-4fb5-af00-acd54adba46b" providerId="ADAL" clId="{5BE7104D-AA1D-4BFF-8D06-FFF33D043FBD}" dt="2024-03-05T14:43:52.524" v="3432" actId="20577"/>
          <ac:spMkLst>
            <pc:docMk/>
            <pc:sldMk cId="217128361" sldId="883"/>
            <ac:spMk id="3" creationId="{F356589E-03BB-C424-533C-F98A5C3153C2}"/>
          </ac:spMkLst>
        </pc:spChg>
      </pc:sldChg>
      <pc:sldChg chg="modSp del mod">
        <pc:chgData name="Guo Baoling" userId="3c3874b7-cd77-4fb5-af00-acd54adba46b" providerId="ADAL" clId="{5BE7104D-AA1D-4BFF-8D06-FFF33D043FBD}" dt="2024-03-04T16:15:57.448" v="648" actId="47"/>
        <pc:sldMkLst>
          <pc:docMk/>
          <pc:sldMk cId="1273729232" sldId="884"/>
        </pc:sldMkLst>
        <pc:spChg chg="mod">
          <ac:chgData name="Guo Baoling" userId="3c3874b7-cd77-4fb5-af00-acd54adba46b" providerId="ADAL" clId="{5BE7104D-AA1D-4BFF-8D06-FFF33D043FBD}" dt="2024-03-04T08:17:51.715" v="0" actId="790"/>
          <ac:spMkLst>
            <pc:docMk/>
            <pc:sldMk cId="1273729232" sldId="884"/>
            <ac:spMk id="2" creationId="{E5694870-09A6-FC04-D39A-EE53D7416E1B}"/>
          </ac:spMkLst>
        </pc:spChg>
        <pc:spChg chg="mod">
          <ac:chgData name="Guo Baoling" userId="3c3874b7-cd77-4fb5-af00-acd54adba46b" providerId="ADAL" clId="{5BE7104D-AA1D-4BFF-8D06-FFF33D043FBD}" dt="2024-03-04T16:15:47.319" v="645" actId="21"/>
          <ac:spMkLst>
            <pc:docMk/>
            <pc:sldMk cId="1273729232" sldId="884"/>
            <ac:spMk id="3" creationId="{8C97BCE2-B98D-4F89-858F-E5C774F69174}"/>
          </ac:spMkLst>
        </pc:spChg>
      </pc:sldChg>
      <pc:sldChg chg="modSp add del mod">
        <pc:chgData name="Guo Baoling" userId="3c3874b7-cd77-4fb5-af00-acd54adba46b" providerId="ADAL" clId="{5BE7104D-AA1D-4BFF-8D06-FFF33D043FBD}" dt="2024-03-05T14:17:55.280" v="3159" actId="47"/>
        <pc:sldMkLst>
          <pc:docMk/>
          <pc:sldMk cId="3428712777" sldId="885"/>
        </pc:sldMkLst>
        <pc:spChg chg="mod">
          <ac:chgData name="Guo Baoling" userId="3c3874b7-cd77-4fb5-af00-acd54adba46b" providerId="ADAL" clId="{5BE7104D-AA1D-4BFF-8D06-FFF33D043FBD}" dt="2024-03-04T14:58:53.052" v="635" actId="20577"/>
          <ac:spMkLst>
            <pc:docMk/>
            <pc:sldMk cId="3428712777" sldId="885"/>
            <ac:spMk id="2" creationId="{1FEA1F7D-99B3-287F-D285-2C73CB3701A3}"/>
          </ac:spMkLst>
        </pc:spChg>
      </pc:sldChg>
      <pc:sldChg chg="addSp delSp modSp new add del mod">
        <pc:chgData name="Guo Baoling" userId="3c3874b7-cd77-4fb5-af00-acd54adba46b" providerId="ADAL" clId="{5BE7104D-AA1D-4BFF-8D06-FFF33D043FBD}" dt="2024-03-05T14:17:54.247" v="3158" actId="47"/>
        <pc:sldMkLst>
          <pc:docMk/>
          <pc:sldMk cId="160006466" sldId="886"/>
        </pc:sldMkLst>
        <pc:spChg chg="mod">
          <ac:chgData name="Guo Baoling" userId="3c3874b7-cd77-4fb5-af00-acd54adba46b" providerId="ADAL" clId="{5BE7104D-AA1D-4BFF-8D06-FFF33D043FBD}" dt="2024-03-04T14:59:17.977" v="639" actId="27636"/>
          <ac:spMkLst>
            <pc:docMk/>
            <pc:sldMk cId="160006466" sldId="886"/>
            <ac:spMk id="2" creationId="{613D84B2-03C5-E2AD-1B7D-0AC116EA868A}"/>
          </ac:spMkLst>
        </pc:spChg>
        <pc:spChg chg="del">
          <ac:chgData name="Guo Baoling" userId="3c3874b7-cd77-4fb5-af00-acd54adba46b" providerId="ADAL" clId="{5BE7104D-AA1D-4BFF-8D06-FFF33D043FBD}" dt="2024-03-04T12:36:43.161" v="26" actId="478"/>
          <ac:spMkLst>
            <pc:docMk/>
            <pc:sldMk cId="160006466" sldId="886"/>
            <ac:spMk id="3" creationId="{15F67D48-4749-74A9-5F3C-D9C80E434D5C}"/>
          </ac:spMkLst>
        </pc:spChg>
        <pc:spChg chg="add mod">
          <ac:chgData name="Guo Baoling" userId="3c3874b7-cd77-4fb5-af00-acd54adba46b" providerId="ADAL" clId="{5BE7104D-AA1D-4BFF-8D06-FFF33D043FBD}" dt="2024-03-04T14:59:10.769" v="637"/>
          <ac:spMkLst>
            <pc:docMk/>
            <pc:sldMk cId="160006466" sldId="886"/>
            <ac:spMk id="9" creationId="{07A7F37D-A064-E07D-9EC2-C5679CA53179}"/>
          </ac:spMkLst>
        </pc:spChg>
        <pc:graphicFrameChg chg="add mod modGraphic">
          <ac:chgData name="Guo Baoling" userId="3c3874b7-cd77-4fb5-af00-acd54adba46b" providerId="ADAL" clId="{5BE7104D-AA1D-4BFF-8D06-FFF33D043FBD}" dt="2024-03-05T12:55:18.964" v="1021" actId="1076"/>
          <ac:graphicFrameMkLst>
            <pc:docMk/>
            <pc:sldMk cId="160006466" sldId="886"/>
            <ac:graphicFrameMk id="8" creationId="{E67A799B-70A5-3B46-C638-04AEA0AFD37F}"/>
          </ac:graphicFrameMkLst>
        </pc:graphicFrameChg>
        <pc:picChg chg="add del mod">
          <ac:chgData name="Guo Baoling" userId="3c3874b7-cd77-4fb5-af00-acd54adba46b" providerId="ADAL" clId="{5BE7104D-AA1D-4BFF-8D06-FFF33D043FBD}" dt="2024-03-04T12:48:19.876" v="468" actId="478"/>
          <ac:picMkLst>
            <pc:docMk/>
            <pc:sldMk cId="160006466" sldId="886"/>
            <ac:picMk id="7" creationId="{809ADC86-BEC7-5E3F-E92E-075EAF818F12}"/>
          </ac:picMkLst>
        </pc:picChg>
      </pc:sldChg>
      <pc:sldChg chg="modSp new del mod">
        <pc:chgData name="Guo Baoling" userId="3c3874b7-cd77-4fb5-af00-acd54adba46b" providerId="ADAL" clId="{5BE7104D-AA1D-4BFF-8D06-FFF33D043FBD}" dt="2024-03-04T14:58:44.173" v="634" actId="47"/>
        <pc:sldMkLst>
          <pc:docMk/>
          <pc:sldMk cId="274169050" sldId="887"/>
        </pc:sldMkLst>
        <pc:spChg chg="mod">
          <ac:chgData name="Guo Baoling" userId="3c3874b7-cd77-4fb5-af00-acd54adba46b" providerId="ADAL" clId="{5BE7104D-AA1D-4BFF-8D06-FFF33D043FBD}" dt="2024-03-04T12:53:46.865" v="497" actId="21"/>
          <ac:spMkLst>
            <pc:docMk/>
            <pc:sldMk cId="274169050" sldId="887"/>
            <ac:spMk id="3" creationId="{B9AE1157-61B5-D8E2-127E-AD389354D314}"/>
          </ac:spMkLst>
        </pc:spChg>
      </pc:sldChg>
      <pc:sldChg chg="addSp delSp modSp add del mod">
        <pc:chgData name="Guo Baoling" userId="3c3874b7-cd77-4fb5-af00-acd54adba46b" providerId="ADAL" clId="{5BE7104D-AA1D-4BFF-8D06-FFF33D043FBD}" dt="2024-03-05T13:26:24.395" v="2044" actId="2696"/>
        <pc:sldMkLst>
          <pc:docMk/>
          <pc:sldMk cId="100805074" sldId="888"/>
        </pc:sldMkLst>
        <pc:spChg chg="mod">
          <ac:chgData name="Guo Baoling" userId="3c3874b7-cd77-4fb5-af00-acd54adba46b" providerId="ADAL" clId="{5BE7104D-AA1D-4BFF-8D06-FFF33D043FBD}" dt="2024-03-04T14:59:22.671" v="642" actId="27636"/>
          <ac:spMkLst>
            <pc:docMk/>
            <pc:sldMk cId="100805074" sldId="888"/>
            <ac:spMk id="2" creationId="{613D84B2-03C5-E2AD-1B7D-0AC116EA868A}"/>
          </ac:spMkLst>
        </pc:spChg>
        <pc:graphicFrameChg chg="add del mod">
          <ac:chgData name="Guo Baoling" userId="3c3874b7-cd77-4fb5-af00-acd54adba46b" providerId="ADAL" clId="{5BE7104D-AA1D-4BFF-8D06-FFF33D043FBD}" dt="2024-03-04T14:56:14.717" v="578"/>
          <ac:graphicFrameMkLst>
            <pc:docMk/>
            <pc:sldMk cId="100805074" sldId="888"/>
            <ac:graphicFrameMk id="3" creationId="{2777397F-6FCD-58E5-9F71-125C63EA391E}"/>
          </ac:graphicFrameMkLst>
        </pc:graphicFrameChg>
        <pc:graphicFrameChg chg="mod modGraphic">
          <ac:chgData name="Guo Baoling" userId="3c3874b7-cd77-4fb5-af00-acd54adba46b" providerId="ADAL" clId="{5BE7104D-AA1D-4BFF-8D06-FFF33D043FBD}" dt="2024-03-05T13:15:57.812" v="1637"/>
          <ac:graphicFrameMkLst>
            <pc:docMk/>
            <pc:sldMk cId="100805074" sldId="888"/>
            <ac:graphicFrameMk id="8" creationId="{E67A799B-70A5-3B46-C638-04AEA0AFD37F}"/>
          </ac:graphicFrameMkLst>
        </pc:graphicFrameChg>
      </pc:sldChg>
      <pc:sldChg chg="addSp delSp modSp add mod">
        <pc:chgData name="Guo Baoling" userId="3c3874b7-cd77-4fb5-af00-acd54adba46b" providerId="ADAL" clId="{5BE7104D-AA1D-4BFF-8D06-FFF33D043FBD}" dt="2024-03-05T14:26:28.207" v="3264" actId="1036"/>
        <pc:sldMkLst>
          <pc:docMk/>
          <pc:sldMk cId="2453115571" sldId="888"/>
        </pc:sldMkLst>
        <pc:spChg chg="del">
          <ac:chgData name="Guo Baoling" userId="3c3874b7-cd77-4fb5-af00-acd54adba46b" providerId="ADAL" clId="{5BE7104D-AA1D-4BFF-8D06-FFF33D043FBD}" dt="2024-03-05T13:44:29.423" v="2404" actId="478"/>
          <ac:spMkLst>
            <pc:docMk/>
            <pc:sldMk cId="2453115571" sldId="888"/>
            <ac:spMk id="2" creationId="{613D84B2-03C5-E2AD-1B7D-0AC116EA868A}"/>
          </ac:spMkLst>
        </pc:spChg>
        <pc:spChg chg="mod">
          <ac:chgData name="Guo Baoling" userId="3c3874b7-cd77-4fb5-af00-acd54adba46b" providerId="ADAL" clId="{5BE7104D-AA1D-4BFF-8D06-FFF33D043FBD}" dt="2024-03-05T14:19:05.042" v="3188" actId="404"/>
          <ac:spMkLst>
            <pc:docMk/>
            <pc:sldMk cId="2453115571" sldId="888"/>
            <ac:spMk id="4" creationId="{57C203CD-A0FB-8F39-7ACD-EBA406199F4C}"/>
          </ac:spMkLst>
        </pc:spChg>
        <pc:spChg chg="mod">
          <ac:chgData name="Guo Baoling" userId="3c3874b7-cd77-4fb5-af00-acd54adba46b" providerId="ADAL" clId="{5BE7104D-AA1D-4BFF-8D06-FFF33D043FBD}" dt="2024-03-05T14:19:05.042" v="3188" actId="404"/>
          <ac:spMkLst>
            <pc:docMk/>
            <pc:sldMk cId="2453115571" sldId="888"/>
            <ac:spMk id="5" creationId="{ABEDC8E5-DC03-45F1-C1C2-F538D09C05FB}"/>
          </ac:spMkLst>
        </pc:spChg>
        <pc:spChg chg="mod">
          <ac:chgData name="Guo Baoling" userId="3c3874b7-cd77-4fb5-af00-acd54adba46b" providerId="ADAL" clId="{5BE7104D-AA1D-4BFF-8D06-FFF33D043FBD}" dt="2024-03-05T14:19:05.042" v="3188" actId="404"/>
          <ac:spMkLst>
            <pc:docMk/>
            <pc:sldMk cId="2453115571" sldId="888"/>
            <ac:spMk id="6" creationId="{3310B421-51C8-A6AD-1A52-62FE5F94B808}"/>
          </ac:spMkLst>
        </pc:spChg>
        <pc:spChg chg="add del mod">
          <ac:chgData name="Guo Baoling" userId="3c3874b7-cd77-4fb5-af00-acd54adba46b" providerId="ADAL" clId="{5BE7104D-AA1D-4BFF-8D06-FFF33D043FBD}" dt="2024-03-05T13:44:31.796" v="2405" actId="478"/>
          <ac:spMkLst>
            <pc:docMk/>
            <pc:sldMk cId="2453115571" sldId="888"/>
            <ac:spMk id="7" creationId="{AB6EF4E2-CD56-2763-F569-606480FB4095}"/>
          </ac:spMkLst>
        </pc:spChg>
        <pc:spChg chg="add mod">
          <ac:chgData name="Guo Baoling" userId="3c3874b7-cd77-4fb5-af00-acd54adba46b" providerId="ADAL" clId="{5BE7104D-AA1D-4BFF-8D06-FFF33D043FBD}" dt="2024-03-05T14:19:05.042" v="3188" actId="404"/>
          <ac:spMkLst>
            <pc:docMk/>
            <pc:sldMk cId="2453115571" sldId="888"/>
            <ac:spMk id="9" creationId="{8A101DEB-FF98-35D4-BCDF-FC4AF29F991E}"/>
          </ac:spMkLst>
        </pc:spChg>
        <pc:spChg chg="mod topLvl">
          <ac:chgData name="Guo Baoling" userId="3c3874b7-cd77-4fb5-af00-acd54adba46b" providerId="ADAL" clId="{5BE7104D-AA1D-4BFF-8D06-FFF33D043FBD}" dt="2024-03-05T14:21:28.880" v="3210" actId="1076"/>
          <ac:spMkLst>
            <pc:docMk/>
            <pc:sldMk cId="2453115571" sldId="888"/>
            <ac:spMk id="12" creationId="{CDD05D5C-86DA-CF72-D5EB-35BE95E9190D}"/>
          </ac:spMkLst>
        </pc:spChg>
        <pc:spChg chg="mod topLvl">
          <ac:chgData name="Guo Baoling" userId="3c3874b7-cd77-4fb5-af00-acd54adba46b" providerId="ADAL" clId="{5BE7104D-AA1D-4BFF-8D06-FFF33D043FBD}" dt="2024-03-05T14:26:21.767" v="3260" actId="12788"/>
          <ac:spMkLst>
            <pc:docMk/>
            <pc:sldMk cId="2453115571" sldId="888"/>
            <ac:spMk id="13" creationId="{B2168F35-548E-24E5-A7E7-DCCBCB35FAD3}"/>
          </ac:spMkLst>
        </pc:spChg>
        <pc:spChg chg="del mod topLvl">
          <ac:chgData name="Guo Baoling" userId="3c3874b7-cd77-4fb5-af00-acd54adba46b" providerId="ADAL" clId="{5BE7104D-AA1D-4BFF-8D06-FFF33D043FBD}" dt="2024-03-05T13:51:20.330" v="2592" actId="478"/>
          <ac:spMkLst>
            <pc:docMk/>
            <pc:sldMk cId="2453115571" sldId="888"/>
            <ac:spMk id="14" creationId="{CA40A0DA-305B-EE42-701E-237AE29D6086}"/>
          </ac:spMkLst>
        </pc:spChg>
        <pc:spChg chg="del mod topLvl">
          <ac:chgData name="Guo Baoling" userId="3c3874b7-cd77-4fb5-af00-acd54adba46b" providerId="ADAL" clId="{5BE7104D-AA1D-4BFF-8D06-FFF33D043FBD}" dt="2024-03-05T14:21:12.214" v="3206" actId="21"/>
          <ac:spMkLst>
            <pc:docMk/>
            <pc:sldMk cId="2453115571" sldId="888"/>
            <ac:spMk id="15" creationId="{971D672C-AA81-997B-A8F4-529EB3DCE2C7}"/>
          </ac:spMkLst>
        </pc:spChg>
        <pc:spChg chg="add del mod">
          <ac:chgData name="Guo Baoling" userId="3c3874b7-cd77-4fb5-af00-acd54adba46b" providerId="ADAL" clId="{5BE7104D-AA1D-4BFF-8D06-FFF33D043FBD}" dt="2024-03-05T14:21:12.214" v="3206" actId="21"/>
          <ac:spMkLst>
            <pc:docMk/>
            <pc:sldMk cId="2453115571" sldId="888"/>
            <ac:spMk id="16" creationId="{149B8242-BFFB-D3C7-A30E-59DDE1986FFF}"/>
          </ac:spMkLst>
        </pc:spChg>
        <pc:spChg chg="add mod">
          <ac:chgData name="Guo Baoling" userId="3c3874b7-cd77-4fb5-af00-acd54adba46b" providerId="ADAL" clId="{5BE7104D-AA1D-4BFF-8D06-FFF33D043FBD}" dt="2024-03-05T14:26:21.767" v="3260" actId="12788"/>
          <ac:spMkLst>
            <pc:docMk/>
            <pc:sldMk cId="2453115571" sldId="888"/>
            <ac:spMk id="17" creationId="{971D672C-AA81-997B-A8F4-529EB3DCE2C7}"/>
          </ac:spMkLst>
        </pc:spChg>
        <pc:spChg chg="add mod">
          <ac:chgData name="Guo Baoling" userId="3c3874b7-cd77-4fb5-af00-acd54adba46b" providerId="ADAL" clId="{5BE7104D-AA1D-4BFF-8D06-FFF33D043FBD}" dt="2024-03-05T14:22:05.556" v="3220" actId="1076"/>
          <ac:spMkLst>
            <pc:docMk/>
            <pc:sldMk cId="2453115571" sldId="888"/>
            <ac:spMk id="18" creationId="{149B8242-BFFB-D3C7-A30E-59DDE1986FFF}"/>
          </ac:spMkLst>
        </pc:spChg>
        <pc:spChg chg="add mod">
          <ac:chgData name="Guo Baoling" userId="3c3874b7-cd77-4fb5-af00-acd54adba46b" providerId="ADAL" clId="{5BE7104D-AA1D-4BFF-8D06-FFF33D043FBD}" dt="2024-03-05T14:26:21.767" v="3260" actId="12788"/>
          <ac:spMkLst>
            <pc:docMk/>
            <pc:sldMk cId="2453115571" sldId="888"/>
            <ac:spMk id="19" creationId="{D7937BB9-439B-FCF0-4E01-BE25ADFF0D01}"/>
          </ac:spMkLst>
        </pc:spChg>
        <pc:grpChg chg="del mod">
          <ac:chgData name="Guo Baoling" userId="3c3874b7-cd77-4fb5-af00-acd54adba46b" providerId="ADAL" clId="{5BE7104D-AA1D-4BFF-8D06-FFF33D043FBD}" dt="2024-03-05T13:48:11.992" v="2542" actId="165"/>
          <ac:grpSpMkLst>
            <pc:docMk/>
            <pc:sldMk cId="2453115571" sldId="888"/>
            <ac:grpSpMk id="11" creationId="{07404AB3-9651-9B73-4167-09DEAD362BE0}"/>
          </ac:grpSpMkLst>
        </pc:grpChg>
        <pc:graphicFrameChg chg="del mod modGraphic">
          <ac:chgData name="Guo Baoling" userId="3c3874b7-cd77-4fb5-af00-acd54adba46b" providerId="ADAL" clId="{5BE7104D-AA1D-4BFF-8D06-FFF33D043FBD}" dt="2024-03-05T13:48:07.255" v="2541" actId="18245"/>
          <ac:graphicFrameMkLst>
            <pc:docMk/>
            <pc:sldMk cId="2453115571" sldId="888"/>
            <ac:graphicFrameMk id="8" creationId="{E67A799B-70A5-3B46-C638-04AEA0AFD37F}"/>
          </ac:graphicFrameMkLst>
        </pc:graphicFrameChg>
        <pc:graphicFrameChg chg="add del mod">
          <ac:chgData name="Guo Baoling" userId="3c3874b7-cd77-4fb5-af00-acd54adba46b" providerId="ADAL" clId="{5BE7104D-AA1D-4BFF-8D06-FFF33D043FBD}" dt="2024-03-05T13:46:25.170" v="2495"/>
          <ac:graphicFrameMkLst>
            <pc:docMk/>
            <pc:sldMk cId="2453115571" sldId="888"/>
            <ac:graphicFrameMk id="10" creationId="{A556532B-951F-1295-CE6A-2B223FB92E38}"/>
          </ac:graphicFrameMkLst>
        </pc:graphicFrameChg>
        <pc:picChg chg="add del mod">
          <ac:chgData name="Guo Baoling" userId="3c3874b7-cd77-4fb5-af00-acd54adba46b" providerId="ADAL" clId="{5BE7104D-AA1D-4BFF-8D06-FFF33D043FBD}" dt="2024-03-05T14:25:51.152" v="3249" actId="478"/>
          <ac:picMkLst>
            <pc:docMk/>
            <pc:sldMk cId="2453115571" sldId="888"/>
            <ac:picMk id="21" creationId="{095F03A1-826D-BC68-C301-79192DFD72F2}"/>
          </ac:picMkLst>
        </pc:picChg>
        <pc:picChg chg="add mod">
          <ac:chgData name="Guo Baoling" userId="3c3874b7-cd77-4fb5-af00-acd54adba46b" providerId="ADAL" clId="{5BE7104D-AA1D-4BFF-8D06-FFF33D043FBD}" dt="2024-03-05T14:26:28.207" v="3264" actId="1036"/>
          <ac:picMkLst>
            <pc:docMk/>
            <pc:sldMk cId="2453115571" sldId="888"/>
            <ac:picMk id="23" creationId="{EA2D72E0-B4ED-BB8D-AF8F-81990C7F1EF4}"/>
          </ac:picMkLst>
        </pc:picChg>
        <pc:picChg chg="add mod">
          <ac:chgData name="Guo Baoling" userId="3c3874b7-cd77-4fb5-af00-acd54adba46b" providerId="ADAL" clId="{5BE7104D-AA1D-4BFF-8D06-FFF33D043FBD}" dt="2024-03-05T14:26:21.767" v="3260" actId="12788"/>
          <ac:picMkLst>
            <pc:docMk/>
            <pc:sldMk cId="2453115571" sldId="888"/>
            <ac:picMk id="25" creationId="{D130283C-7F45-786F-51BC-A40855F144EE}"/>
          </ac:picMkLst>
        </pc:picChg>
      </pc:sldChg>
      <pc:sldChg chg="add del mod modShow">
        <pc:chgData name="Guo Baoling" userId="3c3874b7-cd77-4fb5-af00-acd54adba46b" providerId="ADAL" clId="{5BE7104D-AA1D-4BFF-8D06-FFF33D043FBD}" dt="2024-03-05T13:59:13.395" v="2731" actId="47"/>
        <pc:sldMkLst>
          <pc:docMk/>
          <pc:sldMk cId="469984157" sldId="889"/>
        </pc:sldMkLst>
      </pc:sldChg>
      <pc:sldChg chg="addSp delSp modSp new del mod ord">
        <pc:chgData name="Guo Baoling" userId="3c3874b7-cd77-4fb5-af00-acd54adba46b" providerId="ADAL" clId="{5BE7104D-AA1D-4BFF-8D06-FFF33D043FBD}" dt="2024-03-04T16:17:11.022" v="674" actId="47"/>
        <pc:sldMkLst>
          <pc:docMk/>
          <pc:sldMk cId="2637074345" sldId="889"/>
        </pc:sldMkLst>
        <pc:spChg chg="mod">
          <ac:chgData name="Guo Baoling" userId="3c3874b7-cd77-4fb5-af00-acd54adba46b" providerId="ADAL" clId="{5BE7104D-AA1D-4BFF-8D06-FFF33D043FBD}" dt="2024-03-04T16:16:27.170" v="673" actId="20577"/>
          <ac:spMkLst>
            <pc:docMk/>
            <pc:sldMk cId="2637074345" sldId="889"/>
            <ac:spMk id="2" creationId="{13AA59E7-C005-0E18-FE81-4F3675CDA481}"/>
          </ac:spMkLst>
        </pc:spChg>
        <pc:spChg chg="del">
          <ac:chgData name="Guo Baoling" userId="3c3874b7-cd77-4fb5-af00-acd54adba46b" providerId="ADAL" clId="{5BE7104D-AA1D-4BFF-8D06-FFF33D043FBD}" dt="2024-03-04T16:16:12.627" v="651" actId="478"/>
          <ac:spMkLst>
            <pc:docMk/>
            <pc:sldMk cId="2637074345" sldId="889"/>
            <ac:spMk id="3" creationId="{5AF802C8-97F4-3420-09CF-6451DD72052F}"/>
          </ac:spMkLst>
        </pc:spChg>
        <pc:graphicFrameChg chg="add del mod">
          <ac:chgData name="Guo Baoling" userId="3c3874b7-cd77-4fb5-af00-acd54adba46b" providerId="ADAL" clId="{5BE7104D-AA1D-4BFF-8D06-FFF33D043FBD}" dt="2024-03-04T16:16:13.825" v="654"/>
          <ac:graphicFrameMkLst>
            <pc:docMk/>
            <pc:sldMk cId="2637074345" sldId="889"/>
            <ac:graphicFrameMk id="7" creationId="{D2D2A842-4F6F-1F24-9213-C75AA815545B}"/>
          </ac:graphicFrameMkLst>
        </pc:graphicFrameChg>
        <pc:picChg chg="add mod">
          <ac:chgData name="Guo Baoling" userId="3c3874b7-cd77-4fb5-af00-acd54adba46b" providerId="ADAL" clId="{5BE7104D-AA1D-4BFF-8D06-FFF33D043FBD}" dt="2024-03-04T16:16:21.768" v="658" actId="1076"/>
          <ac:picMkLst>
            <pc:docMk/>
            <pc:sldMk cId="2637074345" sldId="889"/>
            <ac:picMk id="8" creationId="{13222B11-312C-F4DF-CA6F-684721D19498}"/>
          </ac:picMkLst>
        </pc:picChg>
      </pc:sldChg>
      <pc:sldChg chg="addSp delSp modSp new mod delAnim modAnim">
        <pc:chgData name="Guo Baoling" userId="3c3874b7-cd77-4fb5-af00-acd54adba46b" providerId="ADAL" clId="{5BE7104D-AA1D-4BFF-8D06-FFF33D043FBD}" dt="2024-03-05T14:16:16.990" v="3146" actId="1036"/>
        <pc:sldMkLst>
          <pc:docMk/>
          <pc:sldMk cId="3472756099" sldId="890"/>
        </pc:sldMkLst>
        <pc:spChg chg="del">
          <ac:chgData name="Guo Baoling" userId="3c3874b7-cd77-4fb5-af00-acd54adba46b" providerId="ADAL" clId="{5BE7104D-AA1D-4BFF-8D06-FFF33D043FBD}" dt="2024-03-05T10:39:02.151" v="776" actId="478"/>
          <ac:spMkLst>
            <pc:docMk/>
            <pc:sldMk cId="3472756099" sldId="890"/>
            <ac:spMk id="2" creationId="{3D47589B-AE4B-A31A-B8A9-595B91192184}"/>
          </ac:spMkLst>
        </pc:spChg>
        <pc:spChg chg="del">
          <ac:chgData name="Guo Baoling" userId="3c3874b7-cd77-4fb5-af00-acd54adba46b" providerId="ADAL" clId="{5BE7104D-AA1D-4BFF-8D06-FFF33D043FBD}" dt="2024-03-05T10:39:00.335" v="775" actId="478"/>
          <ac:spMkLst>
            <pc:docMk/>
            <pc:sldMk cId="3472756099" sldId="890"/>
            <ac:spMk id="3" creationId="{DE476958-F14D-EC06-312E-E1FE8F20D1A5}"/>
          </ac:spMkLst>
        </pc:spChg>
        <pc:spChg chg="mod">
          <ac:chgData name="Guo Baoling" userId="3c3874b7-cd77-4fb5-af00-acd54adba46b" providerId="ADAL" clId="{5BE7104D-AA1D-4BFF-8D06-FFF33D043FBD}" dt="2024-03-05T14:15:40.693" v="3140" actId="1036"/>
          <ac:spMkLst>
            <pc:docMk/>
            <pc:sldMk cId="3472756099" sldId="890"/>
            <ac:spMk id="4" creationId="{46705046-02B9-6E98-D93D-9B4BF142E260}"/>
          </ac:spMkLst>
        </pc:spChg>
        <pc:spChg chg="mod">
          <ac:chgData name="Guo Baoling" userId="3c3874b7-cd77-4fb5-af00-acd54adba46b" providerId="ADAL" clId="{5BE7104D-AA1D-4BFF-8D06-FFF33D043FBD}" dt="2024-03-05T12:22:00.037" v="987" actId="1076"/>
          <ac:spMkLst>
            <pc:docMk/>
            <pc:sldMk cId="3472756099" sldId="890"/>
            <ac:spMk id="6" creationId="{C981879D-03C3-ADE4-88B9-5BD3C01423BD}"/>
          </ac:spMkLst>
        </pc:spChg>
        <pc:spChg chg="add mod">
          <ac:chgData name="Guo Baoling" userId="3c3874b7-cd77-4fb5-af00-acd54adba46b" providerId="ADAL" clId="{5BE7104D-AA1D-4BFF-8D06-FFF33D043FBD}" dt="2024-03-05T14:01:59.895" v="2902"/>
          <ac:spMkLst>
            <pc:docMk/>
            <pc:sldMk cId="3472756099" sldId="890"/>
            <ac:spMk id="7" creationId="{5A5AF0E9-2F87-50D9-4AFA-65816006E6C8}"/>
          </ac:spMkLst>
        </pc:spChg>
        <pc:spChg chg="add del mod">
          <ac:chgData name="Guo Baoling" userId="3c3874b7-cd77-4fb5-af00-acd54adba46b" providerId="ADAL" clId="{5BE7104D-AA1D-4BFF-8D06-FFF33D043FBD}" dt="2024-03-05T10:39:07.424" v="778" actId="478"/>
          <ac:spMkLst>
            <pc:docMk/>
            <pc:sldMk cId="3472756099" sldId="890"/>
            <ac:spMk id="10" creationId="{F5A60842-7499-9F86-E2BE-1F61BF6676D8}"/>
          </ac:spMkLst>
        </pc:spChg>
        <pc:spChg chg="add mod">
          <ac:chgData name="Guo Baoling" userId="3c3874b7-cd77-4fb5-af00-acd54adba46b" providerId="ADAL" clId="{5BE7104D-AA1D-4BFF-8D06-FFF33D043FBD}" dt="2024-03-05T14:16:16.990" v="3146" actId="1036"/>
          <ac:spMkLst>
            <pc:docMk/>
            <pc:sldMk cId="3472756099" sldId="890"/>
            <ac:spMk id="11" creationId="{E007A89B-A21F-26EE-41AE-89ECFB07C595}"/>
          </ac:spMkLst>
        </pc:spChg>
        <pc:spChg chg="add mod">
          <ac:chgData name="Guo Baoling" userId="3c3874b7-cd77-4fb5-af00-acd54adba46b" providerId="ADAL" clId="{5BE7104D-AA1D-4BFF-8D06-FFF33D043FBD}" dt="2024-03-05T14:16:16.990" v="3146" actId="1036"/>
          <ac:spMkLst>
            <pc:docMk/>
            <pc:sldMk cId="3472756099" sldId="890"/>
            <ac:spMk id="14" creationId="{91F6C390-313F-C1AC-486C-CE5BFAE87345}"/>
          </ac:spMkLst>
        </pc:spChg>
        <pc:spChg chg="add mod">
          <ac:chgData name="Guo Baoling" userId="3c3874b7-cd77-4fb5-af00-acd54adba46b" providerId="ADAL" clId="{5BE7104D-AA1D-4BFF-8D06-FFF33D043FBD}" dt="2024-03-05T14:16:16.990" v="3146" actId="1036"/>
          <ac:spMkLst>
            <pc:docMk/>
            <pc:sldMk cId="3472756099" sldId="890"/>
            <ac:spMk id="15" creationId="{555370D8-7AE0-3521-9D9B-FE29DEEDBE40}"/>
          </ac:spMkLst>
        </pc:spChg>
        <pc:spChg chg="add del mod">
          <ac:chgData name="Guo Baoling" userId="3c3874b7-cd77-4fb5-af00-acd54adba46b" providerId="ADAL" clId="{5BE7104D-AA1D-4BFF-8D06-FFF33D043FBD}" dt="2024-03-05T10:43:15.583" v="860" actId="21"/>
          <ac:spMkLst>
            <pc:docMk/>
            <pc:sldMk cId="3472756099" sldId="890"/>
            <ac:spMk id="16" creationId="{40A4FD81-9C17-C143-96F7-CD15E7A822EE}"/>
          </ac:spMkLst>
        </pc:spChg>
        <pc:spChg chg="add mod">
          <ac:chgData name="Guo Baoling" userId="3c3874b7-cd77-4fb5-af00-acd54adba46b" providerId="ADAL" clId="{5BE7104D-AA1D-4BFF-8D06-FFF33D043FBD}" dt="2024-03-05T14:03:38.999" v="2915" actId="571"/>
          <ac:spMkLst>
            <pc:docMk/>
            <pc:sldMk cId="3472756099" sldId="890"/>
            <ac:spMk id="19" creationId="{D5598B4C-B2FA-DF23-31F8-8E88CE002658}"/>
          </ac:spMkLst>
        </pc:spChg>
        <pc:spChg chg="add mod">
          <ac:chgData name="Guo Baoling" userId="3c3874b7-cd77-4fb5-af00-acd54adba46b" providerId="ADAL" clId="{5BE7104D-AA1D-4BFF-8D06-FFF33D043FBD}" dt="2024-03-05T14:03:38.999" v="2915" actId="571"/>
          <ac:spMkLst>
            <pc:docMk/>
            <pc:sldMk cId="3472756099" sldId="890"/>
            <ac:spMk id="20" creationId="{814F726C-D8D1-306C-266B-79267368F537}"/>
          </ac:spMkLst>
        </pc:spChg>
        <pc:spChg chg="add del mod">
          <ac:chgData name="Guo Baoling" userId="3c3874b7-cd77-4fb5-af00-acd54adba46b" providerId="ADAL" clId="{5BE7104D-AA1D-4BFF-8D06-FFF33D043FBD}" dt="2024-03-05T14:12:27.487" v="3072" actId="21"/>
          <ac:spMkLst>
            <pc:docMk/>
            <pc:sldMk cId="3472756099" sldId="890"/>
            <ac:spMk id="22" creationId="{BF4A4FE3-0018-1F1C-52BE-DF1D8D3A3FFD}"/>
          </ac:spMkLst>
        </pc:spChg>
        <pc:spChg chg="add mod">
          <ac:chgData name="Guo Baoling" userId="3c3874b7-cd77-4fb5-af00-acd54adba46b" providerId="ADAL" clId="{5BE7104D-AA1D-4BFF-8D06-FFF33D043FBD}" dt="2024-03-05T14:16:16.990" v="3146" actId="1036"/>
          <ac:spMkLst>
            <pc:docMk/>
            <pc:sldMk cId="3472756099" sldId="890"/>
            <ac:spMk id="23" creationId="{D04A8BDF-4432-FF9A-FC7F-E9E6D20CB3D6}"/>
          </ac:spMkLst>
        </pc:spChg>
        <pc:graphicFrameChg chg="add del mod">
          <ac:chgData name="Guo Baoling" userId="3c3874b7-cd77-4fb5-af00-acd54adba46b" providerId="ADAL" clId="{5BE7104D-AA1D-4BFF-8D06-FFF33D043FBD}" dt="2024-03-05T10:39:38.295" v="785"/>
          <ac:graphicFrameMkLst>
            <pc:docMk/>
            <pc:sldMk cId="3472756099" sldId="890"/>
            <ac:graphicFrameMk id="12" creationId="{4961FF11-466D-9E52-0DF1-F23BD9F5D5C4}"/>
          </ac:graphicFrameMkLst>
        </pc:graphicFrameChg>
        <pc:graphicFrameChg chg="add del mod">
          <ac:chgData name="Guo Baoling" userId="3c3874b7-cd77-4fb5-af00-acd54adba46b" providerId="ADAL" clId="{5BE7104D-AA1D-4BFF-8D06-FFF33D043FBD}" dt="2024-03-05T14:03:15.458" v="2907"/>
          <ac:graphicFrameMkLst>
            <pc:docMk/>
            <pc:sldMk cId="3472756099" sldId="890"/>
            <ac:graphicFrameMk id="17" creationId="{2596EFAD-1B91-0160-C66C-D8D1B92308FF}"/>
          </ac:graphicFrameMkLst>
        </pc:graphicFrameChg>
        <pc:picChg chg="add del mod">
          <ac:chgData name="Guo Baoling" userId="3c3874b7-cd77-4fb5-af00-acd54adba46b" providerId="ADAL" clId="{5BE7104D-AA1D-4BFF-8D06-FFF33D043FBD}" dt="2024-03-05T10:39:08.143" v="779" actId="478"/>
          <ac:picMkLst>
            <pc:docMk/>
            <pc:sldMk cId="3472756099" sldId="890"/>
            <ac:picMk id="8" creationId="{C81A4B58-BD01-D750-8B14-E73409819D06}"/>
          </ac:picMkLst>
        </pc:picChg>
        <pc:picChg chg="add mod">
          <ac:chgData name="Guo Baoling" userId="3c3874b7-cd77-4fb5-af00-acd54adba46b" providerId="ADAL" clId="{5BE7104D-AA1D-4BFF-8D06-FFF33D043FBD}" dt="2024-03-05T14:16:16.990" v="3146" actId="1036"/>
          <ac:picMkLst>
            <pc:docMk/>
            <pc:sldMk cId="3472756099" sldId="890"/>
            <ac:picMk id="9" creationId="{2AF10DE1-CCEA-E647-EF52-E29DD09ED98F}"/>
          </ac:picMkLst>
        </pc:picChg>
        <pc:picChg chg="add del mod">
          <ac:chgData name="Guo Baoling" userId="3c3874b7-cd77-4fb5-af00-acd54adba46b" providerId="ADAL" clId="{5BE7104D-AA1D-4BFF-8D06-FFF33D043FBD}" dt="2024-03-05T14:03:13.210" v="2904" actId="478"/>
          <ac:picMkLst>
            <pc:docMk/>
            <pc:sldMk cId="3472756099" sldId="890"/>
            <ac:picMk id="13" creationId="{E0FC5BDE-D63D-6699-7A29-3D25511FB32B}"/>
          </ac:picMkLst>
        </pc:picChg>
        <pc:picChg chg="add mod">
          <ac:chgData name="Guo Baoling" userId="3c3874b7-cd77-4fb5-af00-acd54adba46b" providerId="ADAL" clId="{5BE7104D-AA1D-4BFF-8D06-FFF33D043FBD}" dt="2024-03-05T14:16:16.990" v="3146" actId="1036"/>
          <ac:picMkLst>
            <pc:docMk/>
            <pc:sldMk cId="3472756099" sldId="890"/>
            <ac:picMk id="18" creationId="{7A225BCE-5EFB-47C1-B10A-4CE2D1044CA7}"/>
          </ac:picMkLst>
        </pc:picChg>
      </pc:sldChg>
      <pc:sldChg chg="modSp mod">
        <pc:chgData name="Guo Baoling" userId="3c3874b7-cd77-4fb5-af00-acd54adba46b" providerId="ADAL" clId="{5BE7104D-AA1D-4BFF-8D06-FFF33D043FBD}" dt="2024-03-05T14:45:35.101" v="3467" actId="790"/>
        <pc:sldMkLst>
          <pc:docMk/>
          <pc:sldMk cId="2546632176" sldId="891"/>
        </pc:sldMkLst>
        <pc:spChg chg="mod">
          <ac:chgData name="Guo Baoling" userId="3c3874b7-cd77-4fb5-af00-acd54adba46b" providerId="ADAL" clId="{5BE7104D-AA1D-4BFF-8D06-FFF33D043FBD}" dt="2024-03-05T14:45:35.101" v="3467" actId="790"/>
          <ac:spMkLst>
            <pc:docMk/>
            <pc:sldMk cId="2546632176" sldId="891"/>
            <ac:spMk id="3" creationId="{3C129F37-2BAB-1080-D9B0-0B41D8EB9183}"/>
          </ac:spMkLst>
        </pc:spChg>
      </pc:sldChg>
      <pc:sldChg chg="addSp delSp modSp new mod">
        <pc:chgData name="Guo Baoling" userId="3c3874b7-cd77-4fb5-af00-acd54adba46b" providerId="ADAL" clId="{5BE7104D-AA1D-4BFF-8D06-FFF33D043FBD}" dt="2024-03-05T14:34:50.775" v="3326" actId="1076"/>
        <pc:sldMkLst>
          <pc:docMk/>
          <pc:sldMk cId="1757616391" sldId="892"/>
        </pc:sldMkLst>
        <pc:spChg chg="mod">
          <ac:chgData name="Guo Baoling" userId="3c3874b7-cd77-4fb5-af00-acd54adba46b" providerId="ADAL" clId="{5BE7104D-AA1D-4BFF-8D06-FFF33D043FBD}" dt="2024-03-05T14:34:34.850" v="3322" actId="404"/>
          <ac:spMkLst>
            <pc:docMk/>
            <pc:sldMk cId="1757616391" sldId="892"/>
            <ac:spMk id="2" creationId="{D1921BD3-C5C5-54F5-BEF8-F84152B3CECC}"/>
          </ac:spMkLst>
        </pc:spChg>
        <pc:spChg chg="del">
          <ac:chgData name="Guo Baoling" userId="3c3874b7-cd77-4fb5-af00-acd54adba46b" providerId="ADAL" clId="{5BE7104D-AA1D-4BFF-8D06-FFF33D043FBD}" dt="2024-03-05T14:29:36.287" v="3266" actId="478"/>
          <ac:spMkLst>
            <pc:docMk/>
            <pc:sldMk cId="1757616391" sldId="892"/>
            <ac:spMk id="3" creationId="{BA633312-5FAD-065C-BDA6-3626E795F58F}"/>
          </ac:spMkLst>
        </pc:spChg>
        <pc:spChg chg="add mod">
          <ac:chgData name="Guo Baoling" userId="3c3874b7-cd77-4fb5-af00-acd54adba46b" providerId="ADAL" clId="{5BE7104D-AA1D-4BFF-8D06-FFF33D043FBD}" dt="2024-03-05T14:34:47.113" v="3325" actId="14100"/>
          <ac:spMkLst>
            <pc:docMk/>
            <pc:sldMk cId="1757616391" sldId="892"/>
            <ac:spMk id="10" creationId="{E23E2B40-21AC-7A6E-F769-06CD30A9CAEE}"/>
          </ac:spMkLst>
        </pc:spChg>
        <pc:picChg chg="add del mod">
          <ac:chgData name="Guo Baoling" userId="3c3874b7-cd77-4fb5-af00-acd54adba46b" providerId="ADAL" clId="{5BE7104D-AA1D-4BFF-8D06-FFF33D043FBD}" dt="2024-03-05T14:31:28.886" v="3270" actId="478"/>
          <ac:picMkLst>
            <pc:docMk/>
            <pc:sldMk cId="1757616391" sldId="892"/>
            <ac:picMk id="7" creationId="{EF2C61DA-AACD-1A94-2377-2B03E52FF278}"/>
          </ac:picMkLst>
        </pc:picChg>
        <pc:picChg chg="add mod modCrop">
          <ac:chgData name="Guo Baoling" userId="3c3874b7-cd77-4fb5-af00-acd54adba46b" providerId="ADAL" clId="{5BE7104D-AA1D-4BFF-8D06-FFF33D043FBD}" dt="2024-03-05T14:34:50.775" v="3326" actId="1076"/>
          <ac:picMkLst>
            <pc:docMk/>
            <pc:sldMk cId="1757616391" sldId="892"/>
            <ac:picMk id="8" creationId="{457E5AD7-D2BE-6223-DDBD-3BE3B4801928}"/>
          </ac:picMkLst>
        </pc:picChg>
      </pc:sldChg>
      <pc:sldChg chg="modSp add mod">
        <pc:chgData name="Guo Baoling" userId="3c3874b7-cd77-4fb5-af00-acd54adba46b" providerId="ADAL" clId="{5BE7104D-AA1D-4BFF-8D06-FFF33D043FBD}" dt="2024-03-05T14:45:13.788" v="3466" actId="790"/>
        <pc:sldMkLst>
          <pc:docMk/>
          <pc:sldMk cId="3359539142" sldId="893"/>
        </pc:sldMkLst>
        <pc:spChg chg="mod">
          <ac:chgData name="Guo Baoling" userId="3c3874b7-cd77-4fb5-af00-acd54adba46b" providerId="ADAL" clId="{5BE7104D-AA1D-4BFF-8D06-FFF33D043FBD}" dt="2024-03-05T14:45:13.788" v="3466" actId="790"/>
          <ac:spMkLst>
            <pc:docMk/>
            <pc:sldMk cId="3359539142" sldId="893"/>
            <ac:spMk id="3" creationId="{F356589E-03BB-C424-533C-F98A5C3153C2}"/>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6E38EA-B858-4BF5-B21B-45190A1B31D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2411061-1B9E-4DFA-A473-4CB13725DDFD}">
      <dgm:prSet/>
      <dgm:spPr/>
      <dgm:t>
        <a:bodyPr/>
        <a:lstStyle/>
        <a:p>
          <a:r>
            <a:rPr lang="fr-CH" dirty="0"/>
            <a:t>1. Introduction </a:t>
          </a:r>
          <a:endParaRPr lang="en-US" dirty="0"/>
        </a:p>
      </dgm:t>
    </dgm:pt>
    <dgm:pt modelId="{A02610B9-45A7-42CE-A6DC-7E5000B756F9}" type="parTrans" cxnId="{64D766E3-CC6A-4F5E-957A-1F3BD8F08E0D}">
      <dgm:prSet/>
      <dgm:spPr/>
      <dgm:t>
        <a:bodyPr/>
        <a:lstStyle/>
        <a:p>
          <a:endParaRPr lang="en-US"/>
        </a:p>
      </dgm:t>
    </dgm:pt>
    <dgm:pt modelId="{093A0B56-6357-45B3-924F-4635C751A76E}" type="sibTrans" cxnId="{64D766E3-CC6A-4F5E-957A-1F3BD8F08E0D}">
      <dgm:prSet/>
      <dgm:spPr/>
      <dgm:t>
        <a:bodyPr/>
        <a:lstStyle/>
        <a:p>
          <a:endParaRPr lang="en-US"/>
        </a:p>
      </dgm:t>
    </dgm:pt>
    <dgm:pt modelId="{294D35BD-B679-418A-A300-4B7B8376C69B}">
      <dgm:prSet/>
      <dgm:spPr/>
      <dgm:t>
        <a:bodyPr/>
        <a:lstStyle/>
        <a:p>
          <a:r>
            <a:rPr lang="fr-CH" dirty="0"/>
            <a:t>2. Critical infrastructure </a:t>
          </a:r>
          <a:r>
            <a:rPr lang="en-AU" noProof="0" dirty="0"/>
            <a:t>needs</a:t>
          </a:r>
        </a:p>
      </dgm:t>
    </dgm:pt>
    <dgm:pt modelId="{28FE159B-369B-4CCF-922B-8BBC2478DAF4}" type="parTrans" cxnId="{0E9FE326-67B5-413D-9DFC-E8E3140453B5}">
      <dgm:prSet/>
      <dgm:spPr/>
      <dgm:t>
        <a:bodyPr/>
        <a:lstStyle/>
        <a:p>
          <a:endParaRPr lang="en-US"/>
        </a:p>
      </dgm:t>
    </dgm:pt>
    <dgm:pt modelId="{350F9C3E-9E2B-43FB-9888-8D2C00AB596B}" type="sibTrans" cxnId="{0E9FE326-67B5-413D-9DFC-E8E3140453B5}">
      <dgm:prSet/>
      <dgm:spPr/>
      <dgm:t>
        <a:bodyPr/>
        <a:lstStyle/>
        <a:p>
          <a:endParaRPr lang="en-US"/>
        </a:p>
      </dgm:t>
    </dgm:pt>
    <dgm:pt modelId="{1A422406-2D7B-43BC-A373-DB6780E42C3B}">
      <dgm:prSet/>
      <dgm:spPr/>
      <dgm:t>
        <a:bodyPr/>
        <a:lstStyle/>
        <a:p>
          <a:r>
            <a:rPr lang="en-AU" noProof="0" dirty="0"/>
            <a:t>3. Methodology, pre-analysis of local network capacity </a:t>
          </a:r>
        </a:p>
      </dgm:t>
    </dgm:pt>
    <dgm:pt modelId="{D90EAD22-BFAD-4F55-BF30-AC37502A497D}" type="parTrans" cxnId="{1AA98EE1-300B-416A-B5B8-AEF8691D924B}">
      <dgm:prSet/>
      <dgm:spPr/>
      <dgm:t>
        <a:bodyPr/>
        <a:lstStyle/>
        <a:p>
          <a:endParaRPr lang="en-US"/>
        </a:p>
      </dgm:t>
    </dgm:pt>
    <dgm:pt modelId="{242D9482-64FE-43FB-8C5E-3C97632DD871}" type="sibTrans" cxnId="{1AA98EE1-300B-416A-B5B8-AEF8691D924B}">
      <dgm:prSet/>
      <dgm:spPr/>
      <dgm:t>
        <a:bodyPr/>
        <a:lstStyle/>
        <a:p>
          <a:endParaRPr lang="en-US"/>
        </a:p>
      </dgm:t>
    </dgm:pt>
    <dgm:pt modelId="{D887D80C-6718-431B-BE83-E2F6DBFD27C0}">
      <dgm:prSet/>
      <dgm:spPr/>
      <dgm:t>
        <a:bodyPr/>
        <a:lstStyle/>
        <a:p>
          <a:r>
            <a:rPr lang="en-AU" noProof="0" dirty="0"/>
            <a:t>4. GIS simulation tool: visualisation and simulation of electrical scenarios</a:t>
          </a:r>
        </a:p>
      </dgm:t>
    </dgm:pt>
    <dgm:pt modelId="{F46E193B-E6F7-4E72-8916-5508F282791A}" type="parTrans" cxnId="{C1612811-C5A8-48A6-96FF-8E8126B3BBF0}">
      <dgm:prSet/>
      <dgm:spPr/>
      <dgm:t>
        <a:bodyPr/>
        <a:lstStyle/>
        <a:p>
          <a:endParaRPr lang="en-US"/>
        </a:p>
      </dgm:t>
    </dgm:pt>
    <dgm:pt modelId="{12446582-7C05-4343-AA9E-4D97A6A39688}" type="sibTrans" cxnId="{C1612811-C5A8-48A6-96FF-8E8126B3BBF0}">
      <dgm:prSet/>
      <dgm:spPr/>
      <dgm:t>
        <a:bodyPr/>
        <a:lstStyle/>
        <a:p>
          <a:endParaRPr lang="en-US"/>
        </a:p>
      </dgm:t>
    </dgm:pt>
    <dgm:pt modelId="{516F3EDD-E078-42E7-8A2F-C6F4A25EAB14}" type="pres">
      <dgm:prSet presAssocID="{FB6E38EA-B858-4BF5-B21B-45190A1B31DE}" presName="linear" presStyleCnt="0">
        <dgm:presLayoutVars>
          <dgm:animLvl val="lvl"/>
          <dgm:resizeHandles val="exact"/>
        </dgm:presLayoutVars>
      </dgm:prSet>
      <dgm:spPr/>
    </dgm:pt>
    <dgm:pt modelId="{CC8A8DB3-6C7B-4C10-999A-0222D0E45471}" type="pres">
      <dgm:prSet presAssocID="{62411061-1B9E-4DFA-A473-4CB13725DDFD}" presName="parentText" presStyleLbl="node1" presStyleIdx="0" presStyleCnt="4">
        <dgm:presLayoutVars>
          <dgm:chMax val="0"/>
          <dgm:bulletEnabled val="1"/>
        </dgm:presLayoutVars>
      </dgm:prSet>
      <dgm:spPr/>
    </dgm:pt>
    <dgm:pt modelId="{12208A26-79BE-4EBE-99A6-A70D19194A3D}" type="pres">
      <dgm:prSet presAssocID="{093A0B56-6357-45B3-924F-4635C751A76E}" presName="spacer" presStyleCnt="0"/>
      <dgm:spPr/>
    </dgm:pt>
    <dgm:pt modelId="{C6F724C5-DB71-45BA-A57F-E3F04F3E24AB}" type="pres">
      <dgm:prSet presAssocID="{294D35BD-B679-418A-A300-4B7B8376C69B}" presName="parentText" presStyleLbl="node1" presStyleIdx="1" presStyleCnt="4">
        <dgm:presLayoutVars>
          <dgm:chMax val="0"/>
          <dgm:bulletEnabled val="1"/>
        </dgm:presLayoutVars>
      </dgm:prSet>
      <dgm:spPr/>
    </dgm:pt>
    <dgm:pt modelId="{7E7DFFFB-FBF4-4973-8B11-978324CAD9C0}" type="pres">
      <dgm:prSet presAssocID="{350F9C3E-9E2B-43FB-9888-8D2C00AB596B}" presName="spacer" presStyleCnt="0"/>
      <dgm:spPr/>
    </dgm:pt>
    <dgm:pt modelId="{E0C81413-5616-41EA-A596-BD53642DBA56}" type="pres">
      <dgm:prSet presAssocID="{1A422406-2D7B-43BC-A373-DB6780E42C3B}" presName="parentText" presStyleLbl="node1" presStyleIdx="2" presStyleCnt="4">
        <dgm:presLayoutVars>
          <dgm:chMax val="0"/>
          <dgm:bulletEnabled val="1"/>
        </dgm:presLayoutVars>
      </dgm:prSet>
      <dgm:spPr/>
    </dgm:pt>
    <dgm:pt modelId="{DB0669AB-070D-4523-B49C-83F0DAC49F6B}" type="pres">
      <dgm:prSet presAssocID="{242D9482-64FE-43FB-8C5E-3C97632DD871}" presName="spacer" presStyleCnt="0"/>
      <dgm:spPr/>
    </dgm:pt>
    <dgm:pt modelId="{52103A23-EFEA-4E90-8CFB-70BC7D2FCF21}" type="pres">
      <dgm:prSet presAssocID="{D887D80C-6718-431B-BE83-E2F6DBFD27C0}" presName="parentText" presStyleLbl="node1" presStyleIdx="3" presStyleCnt="4">
        <dgm:presLayoutVars>
          <dgm:chMax val="0"/>
          <dgm:bulletEnabled val="1"/>
        </dgm:presLayoutVars>
      </dgm:prSet>
      <dgm:spPr/>
    </dgm:pt>
  </dgm:ptLst>
  <dgm:cxnLst>
    <dgm:cxn modelId="{C1612811-C5A8-48A6-96FF-8E8126B3BBF0}" srcId="{FB6E38EA-B858-4BF5-B21B-45190A1B31DE}" destId="{D887D80C-6718-431B-BE83-E2F6DBFD27C0}" srcOrd="3" destOrd="0" parTransId="{F46E193B-E6F7-4E72-8916-5508F282791A}" sibTransId="{12446582-7C05-4343-AA9E-4D97A6A39688}"/>
    <dgm:cxn modelId="{60EDDE1B-55CD-4AEE-9DE6-CD37B1B84C3A}" type="presOf" srcId="{D887D80C-6718-431B-BE83-E2F6DBFD27C0}" destId="{52103A23-EFEA-4E90-8CFB-70BC7D2FCF21}" srcOrd="0" destOrd="0" presId="urn:microsoft.com/office/officeart/2005/8/layout/vList2"/>
    <dgm:cxn modelId="{0E9FE326-67B5-413D-9DFC-E8E3140453B5}" srcId="{FB6E38EA-B858-4BF5-B21B-45190A1B31DE}" destId="{294D35BD-B679-418A-A300-4B7B8376C69B}" srcOrd="1" destOrd="0" parTransId="{28FE159B-369B-4CCF-922B-8BBC2478DAF4}" sibTransId="{350F9C3E-9E2B-43FB-9888-8D2C00AB596B}"/>
    <dgm:cxn modelId="{9B926F53-E069-401F-9DE4-1836B8A2620E}" type="presOf" srcId="{FB6E38EA-B858-4BF5-B21B-45190A1B31DE}" destId="{516F3EDD-E078-42E7-8A2F-C6F4A25EAB14}" srcOrd="0" destOrd="0" presId="urn:microsoft.com/office/officeart/2005/8/layout/vList2"/>
    <dgm:cxn modelId="{0140B3B0-8454-4876-9D02-643A51E532BE}" type="presOf" srcId="{294D35BD-B679-418A-A300-4B7B8376C69B}" destId="{C6F724C5-DB71-45BA-A57F-E3F04F3E24AB}" srcOrd="0" destOrd="0" presId="urn:microsoft.com/office/officeart/2005/8/layout/vList2"/>
    <dgm:cxn modelId="{BF2F1CB8-A0AD-4B50-A124-C261794C171E}" type="presOf" srcId="{62411061-1B9E-4DFA-A473-4CB13725DDFD}" destId="{CC8A8DB3-6C7B-4C10-999A-0222D0E45471}" srcOrd="0" destOrd="0" presId="urn:microsoft.com/office/officeart/2005/8/layout/vList2"/>
    <dgm:cxn modelId="{6E9C72C7-E069-4DCC-8619-2374B6765BE1}" type="presOf" srcId="{1A422406-2D7B-43BC-A373-DB6780E42C3B}" destId="{E0C81413-5616-41EA-A596-BD53642DBA56}" srcOrd="0" destOrd="0" presId="urn:microsoft.com/office/officeart/2005/8/layout/vList2"/>
    <dgm:cxn modelId="{1AA98EE1-300B-416A-B5B8-AEF8691D924B}" srcId="{FB6E38EA-B858-4BF5-B21B-45190A1B31DE}" destId="{1A422406-2D7B-43BC-A373-DB6780E42C3B}" srcOrd="2" destOrd="0" parTransId="{D90EAD22-BFAD-4F55-BF30-AC37502A497D}" sibTransId="{242D9482-64FE-43FB-8C5E-3C97632DD871}"/>
    <dgm:cxn modelId="{64D766E3-CC6A-4F5E-957A-1F3BD8F08E0D}" srcId="{FB6E38EA-B858-4BF5-B21B-45190A1B31DE}" destId="{62411061-1B9E-4DFA-A473-4CB13725DDFD}" srcOrd="0" destOrd="0" parTransId="{A02610B9-45A7-42CE-A6DC-7E5000B756F9}" sibTransId="{093A0B56-6357-45B3-924F-4635C751A76E}"/>
    <dgm:cxn modelId="{2B32A568-FAA1-4AF6-840D-87D65CC7938C}" type="presParOf" srcId="{516F3EDD-E078-42E7-8A2F-C6F4A25EAB14}" destId="{CC8A8DB3-6C7B-4C10-999A-0222D0E45471}" srcOrd="0" destOrd="0" presId="urn:microsoft.com/office/officeart/2005/8/layout/vList2"/>
    <dgm:cxn modelId="{6DF994B6-7845-4203-A046-D473D59F1AD3}" type="presParOf" srcId="{516F3EDD-E078-42E7-8A2F-C6F4A25EAB14}" destId="{12208A26-79BE-4EBE-99A6-A70D19194A3D}" srcOrd="1" destOrd="0" presId="urn:microsoft.com/office/officeart/2005/8/layout/vList2"/>
    <dgm:cxn modelId="{9618C198-32D5-4C4B-A9D4-C2ABC27B28E5}" type="presParOf" srcId="{516F3EDD-E078-42E7-8A2F-C6F4A25EAB14}" destId="{C6F724C5-DB71-45BA-A57F-E3F04F3E24AB}" srcOrd="2" destOrd="0" presId="urn:microsoft.com/office/officeart/2005/8/layout/vList2"/>
    <dgm:cxn modelId="{D8A21B2C-59A4-45AB-99F0-BE3E798516B2}" type="presParOf" srcId="{516F3EDD-E078-42E7-8A2F-C6F4A25EAB14}" destId="{7E7DFFFB-FBF4-4973-8B11-978324CAD9C0}" srcOrd="3" destOrd="0" presId="urn:microsoft.com/office/officeart/2005/8/layout/vList2"/>
    <dgm:cxn modelId="{1B804F90-BE71-470E-9F8B-B6E4DB8FE082}" type="presParOf" srcId="{516F3EDD-E078-42E7-8A2F-C6F4A25EAB14}" destId="{E0C81413-5616-41EA-A596-BD53642DBA56}" srcOrd="4" destOrd="0" presId="urn:microsoft.com/office/officeart/2005/8/layout/vList2"/>
    <dgm:cxn modelId="{D193C96F-84C6-4B96-B7B8-CBDA948ECFDF}" type="presParOf" srcId="{516F3EDD-E078-42E7-8A2F-C6F4A25EAB14}" destId="{DB0669AB-070D-4523-B49C-83F0DAC49F6B}" srcOrd="5" destOrd="0" presId="urn:microsoft.com/office/officeart/2005/8/layout/vList2"/>
    <dgm:cxn modelId="{9FC38109-79CC-4CF2-8F07-2F044BE9C5C0}" type="presParOf" srcId="{516F3EDD-E078-42E7-8A2F-C6F4A25EAB14}" destId="{52103A23-EFEA-4E90-8CFB-70BC7D2FCF2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C6F8E4-BD26-47C6-8FF8-1AD639A46956}" type="doc">
      <dgm:prSet loTypeId="urn:microsoft.com/office/officeart/2005/8/layout/vList4" loCatId="list" qsTypeId="urn:microsoft.com/office/officeart/2005/8/quickstyle/simple1" qsCatId="simple" csTypeId="urn:microsoft.com/office/officeart/2005/8/colors/accent3_3" csCatId="accent3" phldr="1"/>
      <dgm:spPr/>
      <dgm:t>
        <a:bodyPr/>
        <a:lstStyle/>
        <a:p>
          <a:endParaRPr lang="fr-CH"/>
        </a:p>
      </dgm:t>
    </dgm:pt>
    <dgm:pt modelId="{7C1211F7-D481-4C6C-BB2C-283DD25242E4}">
      <dgm:prSet phldrT="[Texte]"/>
      <dgm:spPr/>
      <dgm:t>
        <a:bodyPr/>
        <a:lstStyle/>
        <a:p>
          <a:r>
            <a:rPr lang="fr-CH">
              <a:solidFill>
                <a:srgbClr val="00609C"/>
              </a:solidFill>
              <a:latin typeface="Tahoma"/>
              <a:ea typeface="Tahoma"/>
              <a:cs typeface="Tahoma"/>
            </a:rPr>
            <a:t>Health</a:t>
          </a:r>
        </a:p>
      </dgm:t>
    </dgm:pt>
    <dgm:pt modelId="{2985F42A-B820-43EC-A3AE-78B248C63964}" type="parTrans" cxnId="{225DA77B-0237-4D6F-BC12-93899AD1A94F}">
      <dgm:prSet/>
      <dgm:spPr/>
      <dgm:t>
        <a:bodyPr/>
        <a:lstStyle/>
        <a:p>
          <a:endParaRPr lang="fr-CH"/>
        </a:p>
      </dgm:t>
    </dgm:pt>
    <dgm:pt modelId="{7BDBFE9F-D395-4400-BC9B-86C8C1965D8E}" type="sibTrans" cxnId="{225DA77B-0237-4D6F-BC12-93899AD1A94F}">
      <dgm:prSet/>
      <dgm:spPr/>
      <dgm:t>
        <a:bodyPr/>
        <a:lstStyle/>
        <a:p>
          <a:endParaRPr lang="fr-CH"/>
        </a:p>
      </dgm:t>
    </dgm:pt>
    <dgm:pt modelId="{D1BF316C-AE5C-4B49-9E46-418278EC7F74}">
      <dgm:prSet phldrT="[Texte]"/>
      <dgm:spPr/>
      <dgm:t>
        <a:bodyPr/>
        <a:lstStyle/>
        <a:p>
          <a:pPr rtl="0"/>
          <a:r>
            <a:rPr lang="fr-CH">
              <a:solidFill>
                <a:srgbClr val="00609C"/>
              </a:solidFill>
              <a:latin typeface="Tahoma"/>
              <a:ea typeface="Tahoma"/>
              <a:cs typeface="Tahoma"/>
            </a:rPr>
            <a:t> Strong presence in emergency departments and significant need for equipment</a:t>
          </a:r>
        </a:p>
      </dgm:t>
    </dgm:pt>
    <dgm:pt modelId="{24E38262-E786-49A6-8EFB-C89751F6CCA3}" type="parTrans" cxnId="{B15B582C-7117-486C-B705-2FABFC540EC8}">
      <dgm:prSet/>
      <dgm:spPr/>
      <dgm:t>
        <a:bodyPr/>
        <a:lstStyle/>
        <a:p>
          <a:endParaRPr lang="fr-CH"/>
        </a:p>
      </dgm:t>
    </dgm:pt>
    <dgm:pt modelId="{BB52BC67-45DD-48F8-97D0-32E912244EF3}" type="sibTrans" cxnId="{B15B582C-7117-486C-B705-2FABFC540EC8}">
      <dgm:prSet/>
      <dgm:spPr/>
      <dgm:t>
        <a:bodyPr/>
        <a:lstStyle/>
        <a:p>
          <a:endParaRPr lang="fr-CH"/>
        </a:p>
      </dgm:t>
    </dgm:pt>
    <dgm:pt modelId="{A6D9F01F-7325-470F-AF37-E7785BB9201B}">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Risk of spoilage of vaccines due to loss of refrigeration</a:t>
          </a:r>
        </a:p>
      </dgm:t>
    </dgm:pt>
    <dgm:pt modelId="{C2162B71-8E54-4684-BF9E-600D85DCD2F5}" type="parTrans" cxnId="{9F9CE9C7-50F4-494D-B0DC-0CF883020C0B}">
      <dgm:prSet/>
      <dgm:spPr/>
      <dgm:t>
        <a:bodyPr/>
        <a:lstStyle/>
        <a:p>
          <a:endParaRPr lang="fr-CH"/>
        </a:p>
      </dgm:t>
    </dgm:pt>
    <dgm:pt modelId="{C0A60C22-E1CC-43ED-B727-BF54CDD6C1DF}" type="sibTrans" cxnId="{9F9CE9C7-50F4-494D-B0DC-0CF883020C0B}">
      <dgm:prSet/>
      <dgm:spPr/>
      <dgm:t>
        <a:bodyPr/>
        <a:lstStyle/>
        <a:p>
          <a:endParaRPr lang="fr-CH"/>
        </a:p>
      </dgm:t>
    </dgm:pt>
    <dgm:pt modelId="{5E5E464F-FAAA-46C6-8E4B-5D5F2622D4BB}">
      <dgm:prSet phldrT="[Texte]"/>
      <dgm:spPr/>
      <dgm:t>
        <a:bodyPr/>
        <a:lstStyle/>
        <a:p>
          <a:r>
            <a:rPr lang="fr-CH">
              <a:solidFill>
                <a:srgbClr val="00609C"/>
              </a:solidFill>
              <a:latin typeface="Tahoma"/>
              <a:ea typeface="Tahoma"/>
              <a:cs typeface="Tahoma"/>
            </a:rPr>
            <a:t>Environment</a:t>
          </a:r>
        </a:p>
      </dgm:t>
    </dgm:pt>
    <dgm:pt modelId="{0F78E564-918E-4001-8DF9-D78D4435A827}" type="parTrans" cxnId="{1C68D548-6D4F-47D7-BBF0-0DE7EF17DAAC}">
      <dgm:prSet/>
      <dgm:spPr/>
      <dgm:t>
        <a:bodyPr/>
        <a:lstStyle/>
        <a:p>
          <a:endParaRPr lang="fr-CH"/>
        </a:p>
      </dgm:t>
    </dgm:pt>
    <dgm:pt modelId="{EACD9647-80AA-4968-BDE7-25A02DA3DE2B}" type="sibTrans" cxnId="{1C68D548-6D4F-47D7-BBF0-0DE7EF17DAAC}">
      <dgm:prSet/>
      <dgm:spPr/>
      <dgm:t>
        <a:bodyPr/>
        <a:lstStyle/>
        <a:p>
          <a:endParaRPr lang="fr-CH"/>
        </a:p>
      </dgm:t>
    </dgm:pt>
    <dgm:pt modelId="{5BA37410-02F1-4CED-9451-6A37610F5E6A}">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Contamination of natural water compared with wastewater</a:t>
          </a:r>
        </a:p>
      </dgm:t>
    </dgm:pt>
    <dgm:pt modelId="{BC95D07C-9076-4C45-B712-0165A97F603F}" type="parTrans" cxnId="{5982E496-4A71-43EB-997E-709CB770480E}">
      <dgm:prSet/>
      <dgm:spPr/>
      <dgm:t>
        <a:bodyPr/>
        <a:lstStyle/>
        <a:p>
          <a:endParaRPr lang="fr-CH"/>
        </a:p>
      </dgm:t>
    </dgm:pt>
    <dgm:pt modelId="{0F1AD647-260E-450C-9D30-50966E1D5FE5}" type="sibTrans" cxnId="{5982E496-4A71-43EB-997E-709CB770480E}">
      <dgm:prSet/>
      <dgm:spPr/>
      <dgm:t>
        <a:bodyPr/>
        <a:lstStyle/>
        <a:p>
          <a:endParaRPr lang="fr-CH"/>
        </a:p>
      </dgm:t>
    </dgm:pt>
    <dgm:pt modelId="{1B946166-07F6-48E9-8FDE-B4E8179F4360}">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Increase in the number of rodents linked to the increase in the number of perishable foodstuffs thrown away</a:t>
          </a:r>
        </a:p>
      </dgm:t>
    </dgm:pt>
    <dgm:pt modelId="{D2C145ED-18A8-475C-B198-42AC012148E6}" type="parTrans" cxnId="{81AD6CDA-1D17-4473-84C2-820036642161}">
      <dgm:prSet/>
      <dgm:spPr/>
      <dgm:t>
        <a:bodyPr/>
        <a:lstStyle/>
        <a:p>
          <a:endParaRPr lang="fr-CH"/>
        </a:p>
      </dgm:t>
    </dgm:pt>
    <dgm:pt modelId="{A7F2D772-711F-41A2-8884-448D0A9E3053}" type="sibTrans" cxnId="{81AD6CDA-1D17-4473-84C2-820036642161}">
      <dgm:prSet/>
      <dgm:spPr/>
      <dgm:t>
        <a:bodyPr/>
        <a:lstStyle/>
        <a:p>
          <a:endParaRPr lang="fr-CH"/>
        </a:p>
      </dgm:t>
    </dgm:pt>
    <dgm:pt modelId="{BBF7170B-F808-44B2-AC19-A038136D7867}">
      <dgm:prSet phldrT="[Texte]"/>
      <dgm:spPr/>
      <dgm:t>
        <a:bodyPr/>
        <a:lstStyle/>
        <a:p>
          <a:r>
            <a:rPr lang="fr-CH">
              <a:solidFill>
                <a:srgbClr val="00609C"/>
              </a:solidFill>
              <a:latin typeface="Tahoma"/>
              <a:ea typeface="Tahoma"/>
              <a:cs typeface="Tahoma"/>
            </a:rPr>
            <a:t>All areas</a:t>
          </a:r>
        </a:p>
      </dgm:t>
    </dgm:pt>
    <dgm:pt modelId="{8B94EEF3-8A22-4F23-8FFE-3ECACE1DEBAA}" type="parTrans" cxnId="{013060E2-8C89-46E0-813F-5AFC0F8B59BB}">
      <dgm:prSet/>
      <dgm:spPr/>
      <dgm:t>
        <a:bodyPr/>
        <a:lstStyle/>
        <a:p>
          <a:endParaRPr lang="fr-CH"/>
        </a:p>
      </dgm:t>
    </dgm:pt>
    <dgm:pt modelId="{87EBD29F-9921-466C-AC30-DF89735A55B5}" type="sibTrans" cxnId="{013060E2-8C89-46E0-813F-5AFC0F8B59BB}">
      <dgm:prSet/>
      <dgm:spPr/>
      <dgm:t>
        <a:bodyPr/>
        <a:lstStyle/>
        <a:p>
          <a:endParaRPr lang="fr-CH"/>
        </a:p>
      </dgm:t>
    </dgm:pt>
    <dgm:pt modelId="{DA56CDF7-03C2-4A6C-9FDC-2349C9CB1556}">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Falling emergency generators</a:t>
          </a:r>
        </a:p>
      </dgm:t>
    </dgm:pt>
    <dgm:pt modelId="{105C162F-FDBF-4353-BBD8-EB5E12599821}" type="parTrans" cxnId="{CEC353E4-6C0C-4FFB-B5A5-ECBA796E4541}">
      <dgm:prSet/>
      <dgm:spPr/>
      <dgm:t>
        <a:bodyPr/>
        <a:lstStyle/>
        <a:p>
          <a:endParaRPr lang="fr-CH"/>
        </a:p>
      </dgm:t>
    </dgm:pt>
    <dgm:pt modelId="{8FEE708D-EB0D-4256-8A4F-84198B0BAA7D}" type="sibTrans" cxnId="{CEC353E4-6C0C-4FFB-B5A5-ECBA796E4541}">
      <dgm:prSet/>
      <dgm:spPr/>
      <dgm:t>
        <a:bodyPr/>
        <a:lstStyle/>
        <a:p>
          <a:endParaRPr lang="fr-CH"/>
        </a:p>
      </dgm:t>
    </dgm:pt>
    <dgm:pt modelId="{F74A1C84-B65F-4351-8EB3-91147A527A56}">
      <dgm:prSet phldrT="[Texte]"/>
      <dgm:spPr/>
      <dgm:t>
        <a:bodyPr/>
        <a:lstStyle/>
        <a:p>
          <a:pPr rtl="0"/>
          <a:r>
            <a:rPr lang="fr-CH">
              <a:solidFill>
                <a:srgbClr val="00609C"/>
              </a:solidFill>
              <a:latin typeface="Tahoma"/>
              <a:ea typeface="Tahoma"/>
              <a:cs typeface="Tahoma"/>
            </a:rPr>
            <a:t> Loss of data from the syndromic surveillance system (public health monitoring)</a:t>
          </a:r>
        </a:p>
      </dgm:t>
    </dgm:pt>
    <dgm:pt modelId="{8640BC9A-13FA-4863-852B-D9BF2EF73FDD}" type="parTrans" cxnId="{41E1B17B-1784-4478-AC00-EA57DD34B0A2}">
      <dgm:prSet/>
      <dgm:spPr/>
      <dgm:t>
        <a:bodyPr/>
        <a:lstStyle/>
        <a:p>
          <a:endParaRPr lang="fr-CH"/>
        </a:p>
      </dgm:t>
    </dgm:pt>
    <dgm:pt modelId="{5D0F0F56-5E1B-4DA7-81CB-CE68E84B99F6}" type="sibTrans" cxnId="{41E1B17B-1784-4478-AC00-EA57DD34B0A2}">
      <dgm:prSet/>
      <dgm:spPr/>
      <dgm:t>
        <a:bodyPr/>
        <a:lstStyle/>
        <a:p>
          <a:endParaRPr lang="fr-CH"/>
        </a:p>
      </dgm:t>
    </dgm:pt>
    <dgm:pt modelId="{AA8F63ED-0707-448A-8E5C-E313ACC143F4}">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Difficulty sterilising hospital equipment</a:t>
          </a:r>
        </a:p>
      </dgm:t>
    </dgm:pt>
    <dgm:pt modelId="{70241575-721C-4A8B-8EBA-BE99EF3C5475}" type="parTrans" cxnId="{E415358C-BD80-473E-A467-8D99EC08635C}">
      <dgm:prSet/>
      <dgm:spPr/>
      <dgm:t>
        <a:bodyPr/>
        <a:lstStyle/>
        <a:p>
          <a:endParaRPr lang="fr-CH"/>
        </a:p>
      </dgm:t>
    </dgm:pt>
    <dgm:pt modelId="{2458A286-7417-4453-AD1F-79581FA2207A}" type="sibTrans" cxnId="{E415358C-BD80-473E-A467-8D99EC08635C}">
      <dgm:prSet/>
      <dgm:spPr/>
      <dgm:t>
        <a:bodyPr/>
        <a:lstStyle/>
        <a:p>
          <a:endParaRPr lang="fr-CH"/>
        </a:p>
      </dgm:t>
    </dgm:pt>
    <dgm:pt modelId="{83419257-C5C3-4FB6-B8D4-D74C1CAE4975}">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Difficulty processing waste</a:t>
          </a:r>
        </a:p>
      </dgm:t>
    </dgm:pt>
    <dgm:pt modelId="{D7C2FDCD-69D5-4182-9BC3-58D08E3FEA29}" type="parTrans" cxnId="{ACEE048D-F0E3-4416-92DA-1FE95BA8F1CB}">
      <dgm:prSet/>
      <dgm:spPr/>
      <dgm:t>
        <a:bodyPr/>
        <a:lstStyle/>
        <a:p>
          <a:endParaRPr lang="fr-CH"/>
        </a:p>
      </dgm:t>
    </dgm:pt>
    <dgm:pt modelId="{121DBFF6-4144-4193-97EF-5E9E80D5804D}" type="sibTrans" cxnId="{ACEE048D-F0E3-4416-92DA-1FE95BA8F1CB}">
      <dgm:prSet/>
      <dgm:spPr/>
      <dgm:t>
        <a:bodyPr/>
        <a:lstStyle/>
        <a:p>
          <a:endParaRPr lang="fr-CH"/>
        </a:p>
      </dgm:t>
    </dgm:pt>
    <dgm:pt modelId="{1AAC244D-AC65-4E1A-9E58-C6DCE9A759C6}">
      <dgm:prSet phldrT="[Texte]"/>
      <dgm:spPr/>
      <dgm:t>
        <a:bodyPr/>
        <a:lstStyle/>
        <a:p>
          <a:pPr rtl="0">
            <a:buFont typeface="Arial" panose="020B0604020202020204" pitchFamily="34" charset="0"/>
            <a:buChar char="•"/>
          </a:pPr>
          <a:r>
            <a:rPr lang="fr-CH">
              <a:solidFill>
                <a:srgbClr val="00609C"/>
              </a:solidFill>
              <a:latin typeface="Tahoma"/>
              <a:ea typeface="Tahoma"/>
              <a:cs typeface="Tahoma"/>
            </a:rPr>
            <a:t> Increase in food and heat-related illnesses</a:t>
          </a:r>
        </a:p>
      </dgm:t>
    </dgm:pt>
    <dgm:pt modelId="{5360635A-514B-48F1-939E-ED969B208542}" type="parTrans" cxnId="{9E07203F-E907-4CB8-8872-29BCAE42D27D}">
      <dgm:prSet/>
      <dgm:spPr/>
      <dgm:t>
        <a:bodyPr/>
        <a:lstStyle/>
        <a:p>
          <a:endParaRPr lang="fr-CH"/>
        </a:p>
      </dgm:t>
    </dgm:pt>
    <dgm:pt modelId="{9A2F349C-EF03-44ED-9644-2063A1F628FE}" type="sibTrans" cxnId="{9E07203F-E907-4CB8-8872-29BCAE42D27D}">
      <dgm:prSet/>
      <dgm:spPr/>
      <dgm:t>
        <a:bodyPr/>
        <a:lstStyle/>
        <a:p>
          <a:endParaRPr lang="fr-CH"/>
        </a:p>
      </dgm:t>
    </dgm:pt>
    <dgm:pt modelId="{EF7D9AC4-EB7D-4CAB-BABA-2A4666C91285}" type="pres">
      <dgm:prSet presAssocID="{6FC6F8E4-BD26-47C6-8FF8-1AD639A46956}" presName="linear" presStyleCnt="0">
        <dgm:presLayoutVars>
          <dgm:dir/>
          <dgm:resizeHandles val="exact"/>
        </dgm:presLayoutVars>
      </dgm:prSet>
      <dgm:spPr/>
    </dgm:pt>
    <dgm:pt modelId="{4E9D2AA1-9506-4C8A-A763-79CAAD410BC7}" type="pres">
      <dgm:prSet presAssocID="{7C1211F7-D481-4C6C-BB2C-283DD25242E4}" presName="comp" presStyleCnt="0"/>
      <dgm:spPr/>
    </dgm:pt>
    <dgm:pt modelId="{349C9243-9CB9-40DE-A093-789BB2C223B7}" type="pres">
      <dgm:prSet presAssocID="{7C1211F7-D481-4C6C-BB2C-283DD25242E4}" presName="box" presStyleLbl="node1" presStyleIdx="0" presStyleCnt="3"/>
      <dgm:spPr/>
    </dgm:pt>
    <dgm:pt modelId="{4448D105-FDA4-4D23-A9D6-998CEC69AD17}" type="pres">
      <dgm:prSet presAssocID="{7C1211F7-D481-4C6C-BB2C-283DD25242E4}" presName="img" presStyleLbl="fgImgPlace1" presStyleIdx="0" presStyleCnt="3"/>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Électrocardiogramme"/>
        </a:ext>
      </dgm:extLst>
    </dgm:pt>
    <dgm:pt modelId="{045128E8-B3C5-446A-807B-58F2352A46C0}" type="pres">
      <dgm:prSet presAssocID="{7C1211F7-D481-4C6C-BB2C-283DD25242E4}" presName="text" presStyleLbl="node1" presStyleIdx="0" presStyleCnt="3">
        <dgm:presLayoutVars>
          <dgm:bulletEnabled val="1"/>
        </dgm:presLayoutVars>
      </dgm:prSet>
      <dgm:spPr/>
    </dgm:pt>
    <dgm:pt modelId="{420202DB-552D-4755-9DFB-4860161FCB87}" type="pres">
      <dgm:prSet presAssocID="{7BDBFE9F-D395-4400-BC9B-86C8C1965D8E}" presName="spacer" presStyleCnt="0"/>
      <dgm:spPr/>
    </dgm:pt>
    <dgm:pt modelId="{ABE26F0B-14BD-44B6-92BF-5959CF783A19}" type="pres">
      <dgm:prSet presAssocID="{5E5E464F-FAAA-46C6-8E4B-5D5F2622D4BB}" presName="comp" presStyleCnt="0"/>
      <dgm:spPr/>
    </dgm:pt>
    <dgm:pt modelId="{538AB812-A8AE-43F9-A054-065BCDAD9069}" type="pres">
      <dgm:prSet presAssocID="{5E5E464F-FAAA-46C6-8E4B-5D5F2622D4BB}" presName="box" presStyleLbl="node1" presStyleIdx="1" presStyleCnt="3"/>
      <dgm:spPr/>
    </dgm:pt>
    <dgm:pt modelId="{FF6D1AB5-7DFD-4FA9-AA92-76A0FC23E066}" type="pres">
      <dgm:prSet presAssocID="{5E5E464F-FAAA-46C6-8E4B-5D5F2622D4BB}" presName="img" presStyleLbl="fgImgPlace1" presStyleIdx="1" presStyleCnt="3"/>
      <dgm:spPr>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Forêt de mousse verte percée par la lumière du soleil"/>
        </a:ext>
      </dgm:extLst>
    </dgm:pt>
    <dgm:pt modelId="{B9928DF0-F23A-45F9-A44F-7624D4BE0801}" type="pres">
      <dgm:prSet presAssocID="{5E5E464F-FAAA-46C6-8E4B-5D5F2622D4BB}" presName="text" presStyleLbl="node1" presStyleIdx="1" presStyleCnt="3">
        <dgm:presLayoutVars>
          <dgm:bulletEnabled val="1"/>
        </dgm:presLayoutVars>
      </dgm:prSet>
      <dgm:spPr/>
    </dgm:pt>
    <dgm:pt modelId="{BAE06162-18A5-4111-9752-25BFE8E96BD9}" type="pres">
      <dgm:prSet presAssocID="{EACD9647-80AA-4968-BDE7-25A02DA3DE2B}" presName="spacer" presStyleCnt="0"/>
      <dgm:spPr/>
    </dgm:pt>
    <dgm:pt modelId="{15A37538-FDB9-4A80-85F2-CB883AA66358}" type="pres">
      <dgm:prSet presAssocID="{BBF7170B-F808-44B2-AC19-A038136D7867}" presName="comp" presStyleCnt="0"/>
      <dgm:spPr/>
    </dgm:pt>
    <dgm:pt modelId="{7454E9B0-6AF4-42CE-9572-75A3F3E69C8F}" type="pres">
      <dgm:prSet presAssocID="{BBF7170B-F808-44B2-AC19-A038136D7867}" presName="box" presStyleLbl="node1" presStyleIdx="2" presStyleCnt="3"/>
      <dgm:spPr/>
    </dgm:pt>
    <dgm:pt modelId="{493F0DD2-F49C-46CD-8361-6BC960C77ED2}" type="pres">
      <dgm:prSet presAssocID="{BBF7170B-F808-44B2-AC19-A038136D7867}" presName="img" presStyleLbl="fgImgPlace1" presStyleIdx="2" presStyleCnt="3"/>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Flèches plus petites pointant vers une flèche plus grande"/>
        </a:ext>
      </dgm:extLst>
    </dgm:pt>
    <dgm:pt modelId="{0CD6D067-370E-40DB-BE9C-9A33D9049CB2}" type="pres">
      <dgm:prSet presAssocID="{BBF7170B-F808-44B2-AC19-A038136D7867}" presName="text" presStyleLbl="node1" presStyleIdx="2" presStyleCnt="3">
        <dgm:presLayoutVars>
          <dgm:bulletEnabled val="1"/>
        </dgm:presLayoutVars>
      </dgm:prSet>
      <dgm:spPr/>
    </dgm:pt>
  </dgm:ptLst>
  <dgm:cxnLst>
    <dgm:cxn modelId="{6A887B06-3D65-4F8D-A3CA-9D2AD365E044}" type="presOf" srcId="{1AAC244D-AC65-4E1A-9E58-C6DCE9A759C6}" destId="{045128E8-B3C5-446A-807B-58F2352A46C0}" srcOrd="1" destOrd="5" presId="urn:microsoft.com/office/officeart/2005/8/layout/vList4"/>
    <dgm:cxn modelId="{B34D6E11-DE53-407C-9569-C1A974FB7537}" type="presOf" srcId="{1AAC244D-AC65-4E1A-9E58-C6DCE9A759C6}" destId="{349C9243-9CB9-40DE-A093-789BB2C223B7}" srcOrd="0" destOrd="5" presId="urn:microsoft.com/office/officeart/2005/8/layout/vList4"/>
    <dgm:cxn modelId="{A5885F16-F57C-44F5-B314-B58A438919B9}" type="presOf" srcId="{1B946166-07F6-48E9-8FDE-B4E8179F4360}" destId="{538AB812-A8AE-43F9-A054-065BCDAD9069}" srcOrd="0" destOrd="2" presId="urn:microsoft.com/office/officeart/2005/8/layout/vList4"/>
    <dgm:cxn modelId="{87ADDF1B-D895-4A93-BF8C-914E1241C2B5}" type="presOf" srcId="{AA8F63ED-0707-448A-8E5C-E313ACC143F4}" destId="{045128E8-B3C5-446A-807B-58F2352A46C0}" srcOrd="1" destOrd="4" presId="urn:microsoft.com/office/officeart/2005/8/layout/vList4"/>
    <dgm:cxn modelId="{5981C022-FE15-45E5-AAFB-ECF6321AD1C7}" type="presOf" srcId="{F74A1C84-B65F-4351-8EB3-91147A527A56}" destId="{349C9243-9CB9-40DE-A093-789BB2C223B7}" srcOrd="0" destOrd="2" presId="urn:microsoft.com/office/officeart/2005/8/layout/vList4"/>
    <dgm:cxn modelId="{98291B26-BC35-4673-B318-61E27807F26F}" type="presOf" srcId="{D1BF316C-AE5C-4B49-9E46-418278EC7F74}" destId="{045128E8-B3C5-446A-807B-58F2352A46C0}" srcOrd="1" destOrd="1" presId="urn:microsoft.com/office/officeart/2005/8/layout/vList4"/>
    <dgm:cxn modelId="{B15B582C-7117-486C-B705-2FABFC540EC8}" srcId="{7C1211F7-D481-4C6C-BB2C-283DD25242E4}" destId="{D1BF316C-AE5C-4B49-9E46-418278EC7F74}" srcOrd="0" destOrd="0" parTransId="{24E38262-E786-49A6-8EFB-C89751F6CCA3}" sibTransId="{BB52BC67-45DD-48F8-97D0-32E912244EF3}"/>
    <dgm:cxn modelId="{9E07203F-E907-4CB8-8872-29BCAE42D27D}" srcId="{7C1211F7-D481-4C6C-BB2C-283DD25242E4}" destId="{1AAC244D-AC65-4E1A-9E58-C6DCE9A759C6}" srcOrd="4" destOrd="0" parTransId="{5360635A-514B-48F1-939E-ED969B208542}" sibTransId="{9A2F349C-EF03-44ED-9644-2063A1F628FE}"/>
    <dgm:cxn modelId="{1C68D548-6D4F-47D7-BBF0-0DE7EF17DAAC}" srcId="{6FC6F8E4-BD26-47C6-8FF8-1AD639A46956}" destId="{5E5E464F-FAAA-46C6-8E4B-5D5F2622D4BB}" srcOrd="1" destOrd="0" parTransId="{0F78E564-918E-4001-8DF9-D78D4435A827}" sibTransId="{EACD9647-80AA-4968-BDE7-25A02DA3DE2B}"/>
    <dgm:cxn modelId="{7D0ACC4A-45B4-45B4-AC1F-A6C0CC852A17}" type="presOf" srcId="{5BA37410-02F1-4CED-9451-6A37610F5E6A}" destId="{538AB812-A8AE-43F9-A054-065BCDAD9069}" srcOrd="0" destOrd="1" presId="urn:microsoft.com/office/officeart/2005/8/layout/vList4"/>
    <dgm:cxn modelId="{0ED3DC6B-7EF3-48CC-86AF-1CA0C4BFF4AE}" type="presOf" srcId="{83419257-C5C3-4FB6-B8D4-D74C1CAE4975}" destId="{538AB812-A8AE-43F9-A054-065BCDAD9069}" srcOrd="0" destOrd="3" presId="urn:microsoft.com/office/officeart/2005/8/layout/vList4"/>
    <dgm:cxn modelId="{98EFE653-DF3E-4841-A078-E5749F65FAE8}" type="presOf" srcId="{5E5E464F-FAAA-46C6-8E4B-5D5F2622D4BB}" destId="{B9928DF0-F23A-45F9-A44F-7624D4BE0801}" srcOrd="1" destOrd="0" presId="urn:microsoft.com/office/officeart/2005/8/layout/vList4"/>
    <dgm:cxn modelId="{74001A58-9A14-41C0-AD19-CAF53D4E1624}" type="presOf" srcId="{DA56CDF7-03C2-4A6C-9FDC-2349C9CB1556}" destId="{0CD6D067-370E-40DB-BE9C-9A33D9049CB2}" srcOrd="1" destOrd="1" presId="urn:microsoft.com/office/officeart/2005/8/layout/vList4"/>
    <dgm:cxn modelId="{225DA77B-0237-4D6F-BC12-93899AD1A94F}" srcId="{6FC6F8E4-BD26-47C6-8FF8-1AD639A46956}" destId="{7C1211F7-D481-4C6C-BB2C-283DD25242E4}" srcOrd="0" destOrd="0" parTransId="{2985F42A-B820-43EC-A3AE-78B248C63964}" sibTransId="{7BDBFE9F-D395-4400-BC9B-86C8C1965D8E}"/>
    <dgm:cxn modelId="{41E1B17B-1784-4478-AC00-EA57DD34B0A2}" srcId="{7C1211F7-D481-4C6C-BB2C-283DD25242E4}" destId="{F74A1C84-B65F-4351-8EB3-91147A527A56}" srcOrd="1" destOrd="0" parTransId="{8640BC9A-13FA-4863-852B-D9BF2EF73FDD}" sibTransId="{5D0F0F56-5E1B-4DA7-81CB-CE68E84B99F6}"/>
    <dgm:cxn modelId="{9580657C-17F7-4A7D-9376-18EDC7A65C01}" type="presOf" srcId="{5BA37410-02F1-4CED-9451-6A37610F5E6A}" destId="{B9928DF0-F23A-45F9-A44F-7624D4BE0801}" srcOrd="1" destOrd="1" presId="urn:microsoft.com/office/officeart/2005/8/layout/vList4"/>
    <dgm:cxn modelId="{42D02680-5E81-42FB-82B8-3794ADE78818}" type="presOf" srcId="{1B946166-07F6-48E9-8FDE-B4E8179F4360}" destId="{B9928DF0-F23A-45F9-A44F-7624D4BE0801}" srcOrd="1" destOrd="2" presId="urn:microsoft.com/office/officeart/2005/8/layout/vList4"/>
    <dgm:cxn modelId="{E415358C-BD80-473E-A467-8D99EC08635C}" srcId="{7C1211F7-D481-4C6C-BB2C-283DD25242E4}" destId="{AA8F63ED-0707-448A-8E5C-E313ACC143F4}" srcOrd="3" destOrd="0" parTransId="{70241575-721C-4A8B-8EBA-BE99EF3C5475}" sibTransId="{2458A286-7417-4453-AD1F-79581FA2207A}"/>
    <dgm:cxn modelId="{ACEE048D-F0E3-4416-92DA-1FE95BA8F1CB}" srcId="{5E5E464F-FAAA-46C6-8E4B-5D5F2622D4BB}" destId="{83419257-C5C3-4FB6-B8D4-D74C1CAE4975}" srcOrd="2" destOrd="0" parTransId="{D7C2FDCD-69D5-4182-9BC3-58D08E3FEA29}" sibTransId="{121DBFF6-4144-4193-97EF-5E9E80D5804D}"/>
    <dgm:cxn modelId="{17998E90-BB3E-49C6-9362-88D104CC4D27}" type="presOf" srcId="{7C1211F7-D481-4C6C-BB2C-283DD25242E4}" destId="{349C9243-9CB9-40DE-A093-789BB2C223B7}" srcOrd="0" destOrd="0" presId="urn:microsoft.com/office/officeart/2005/8/layout/vList4"/>
    <dgm:cxn modelId="{BEE29190-49EB-423C-B4E2-F851961A1305}" type="presOf" srcId="{F74A1C84-B65F-4351-8EB3-91147A527A56}" destId="{045128E8-B3C5-446A-807B-58F2352A46C0}" srcOrd="1" destOrd="2" presId="urn:microsoft.com/office/officeart/2005/8/layout/vList4"/>
    <dgm:cxn modelId="{65B8CB96-1544-4E72-918E-2B45B739E3E4}" type="presOf" srcId="{BBF7170B-F808-44B2-AC19-A038136D7867}" destId="{7454E9B0-6AF4-42CE-9572-75A3F3E69C8F}" srcOrd="0" destOrd="0" presId="urn:microsoft.com/office/officeart/2005/8/layout/vList4"/>
    <dgm:cxn modelId="{5982E496-4A71-43EB-997E-709CB770480E}" srcId="{5E5E464F-FAAA-46C6-8E4B-5D5F2622D4BB}" destId="{5BA37410-02F1-4CED-9451-6A37610F5E6A}" srcOrd="0" destOrd="0" parTransId="{BC95D07C-9076-4C45-B712-0165A97F603F}" sibTransId="{0F1AD647-260E-450C-9D30-50966E1D5FE5}"/>
    <dgm:cxn modelId="{BD9232AE-0E31-4729-B3CB-C39F71F0E88C}" type="presOf" srcId="{D1BF316C-AE5C-4B49-9E46-418278EC7F74}" destId="{349C9243-9CB9-40DE-A093-789BB2C223B7}" srcOrd="0" destOrd="1" presId="urn:microsoft.com/office/officeart/2005/8/layout/vList4"/>
    <dgm:cxn modelId="{A868F9B6-7F72-4D25-AF6B-92F6373B0965}" type="presOf" srcId="{5E5E464F-FAAA-46C6-8E4B-5D5F2622D4BB}" destId="{538AB812-A8AE-43F9-A054-065BCDAD9069}" srcOrd="0" destOrd="0" presId="urn:microsoft.com/office/officeart/2005/8/layout/vList4"/>
    <dgm:cxn modelId="{0BBC3EC2-C7AE-440E-8F3B-CCB973059974}" type="presOf" srcId="{A6D9F01F-7325-470F-AF37-E7785BB9201B}" destId="{045128E8-B3C5-446A-807B-58F2352A46C0}" srcOrd="1" destOrd="3" presId="urn:microsoft.com/office/officeart/2005/8/layout/vList4"/>
    <dgm:cxn modelId="{9F9CE9C7-50F4-494D-B0DC-0CF883020C0B}" srcId="{7C1211F7-D481-4C6C-BB2C-283DD25242E4}" destId="{A6D9F01F-7325-470F-AF37-E7785BB9201B}" srcOrd="2" destOrd="0" parTransId="{C2162B71-8E54-4684-BF9E-600D85DCD2F5}" sibTransId="{C0A60C22-E1CC-43ED-B727-BF54CDD6C1DF}"/>
    <dgm:cxn modelId="{B38BC5D3-64E8-4061-BE17-E6145A4E8F9F}" type="presOf" srcId="{BBF7170B-F808-44B2-AC19-A038136D7867}" destId="{0CD6D067-370E-40DB-BE9C-9A33D9049CB2}" srcOrd="1" destOrd="0" presId="urn:microsoft.com/office/officeart/2005/8/layout/vList4"/>
    <dgm:cxn modelId="{81AD6CDA-1D17-4473-84C2-820036642161}" srcId="{5E5E464F-FAAA-46C6-8E4B-5D5F2622D4BB}" destId="{1B946166-07F6-48E9-8FDE-B4E8179F4360}" srcOrd="1" destOrd="0" parTransId="{D2C145ED-18A8-475C-B198-42AC012148E6}" sibTransId="{A7F2D772-711F-41A2-8884-448D0A9E3053}"/>
    <dgm:cxn modelId="{75CFD7DD-F9FC-4BD6-BEC3-9C7EE5AD4A02}" type="presOf" srcId="{AA8F63ED-0707-448A-8E5C-E313ACC143F4}" destId="{349C9243-9CB9-40DE-A093-789BB2C223B7}" srcOrd="0" destOrd="4" presId="urn:microsoft.com/office/officeart/2005/8/layout/vList4"/>
    <dgm:cxn modelId="{013060E2-8C89-46E0-813F-5AFC0F8B59BB}" srcId="{6FC6F8E4-BD26-47C6-8FF8-1AD639A46956}" destId="{BBF7170B-F808-44B2-AC19-A038136D7867}" srcOrd="2" destOrd="0" parTransId="{8B94EEF3-8A22-4F23-8FFE-3ECACE1DEBAA}" sibTransId="{87EBD29F-9921-466C-AC30-DF89735A55B5}"/>
    <dgm:cxn modelId="{CEC353E4-6C0C-4FFB-B5A5-ECBA796E4541}" srcId="{BBF7170B-F808-44B2-AC19-A038136D7867}" destId="{DA56CDF7-03C2-4A6C-9FDC-2349C9CB1556}" srcOrd="0" destOrd="0" parTransId="{105C162F-FDBF-4353-BBD8-EB5E12599821}" sibTransId="{8FEE708D-EB0D-4256-8A4F-84198B0BAA7D}"/>
    <dgm:cxn modelId="{80635FE9-523F-4333-AADC-B8CE4929C5E1}" type="presOf" srcId="{A6D9F01F-7325-470F-AF37-E7785BB9201B}" destId="{349C9243-9CB9-40DE-A093-789BB2C223B7}" srcOrd="0" destOrd="3" presId="urn:microsoft.com/office/officeart/2005/8/layout/vList4"/>
    <dgm:cxn modelId="{896FFAEE-7B79-4A60-980F-0CB74ACBD265}" type="presOf" srcId="{83419257-C5C3-4FB6-B8D4-D74C1CAE4975}" destId="{B9928DF0-F23A-45F9-A44F-7624D4BE0801}" srcOrd="1" destOrd="3" presId="urn:microsoft.com/office/officeart/2005/8/layout/vList4"/>
    <dgm:cxn modelId="{7AB01BF4-5662-4C1C-9F2A-D8720AE6399D}" type="presOf" srcId="{DA56CDF7-03C2-4A6C-9FDC-2349C9CB1556}" destId="{7454E9B0-6AF4-42CE-9572-75A3F3E69C8F}" srcOrd="0" destOrd="1" presId="urn:microsoft.com/office/officeart/2005/8/layout/vList4"/>
    <dgm:cxn modelId="{EABB46F8-6108-468D-BA20-5F869C536156}" type="presOf" srcId="{7C1211F7-D481-4C6C-BB2C-283DD25242E4}" destId="{045128E8-B3C5-446A-807B-58F2352A46C0}" srcOrd="1" destOrd="0" presId="urn:microsoft.com/office/officeart/2005/8/layout/vList4"/>
    <dgm:cxn modelId="{EFC957FD-D753-4864-B09E-E97A5498730C}" type="presOf" srcId="{6FC6F8E4-BD26-47C6-8FF8-1AD639A46956}" destId="{EF7D9AC4-EB7D-4CAB-BABA-2A4666C91285}" srcOrd="0" destOrd="0" presId="urn:microsoft.com/office/officeart/2005/8/layout/vList4"/>
    <dgm:cxn modelId="{D305AE1B-EA4F-483D-B0E1-EDED649CEBEC}" type="presParOf" srcId="{EF7D9AC4-EB7D-4CAB-BABA-2A4666C91285}" destId="{4E9D2AA1-9506-4C8A-A763-79CAAD410BC7}" srcOrd="0" destOrd="0" presId="urn:microsoft.com/office/officeart/2005/8/layout/vList4"/>
    <dgm:cxn modelId="{3924636A-6779-42CB-AF6B-247E1F2C5D48}" type="presParOf" srcId="{4E9D2AA1-9506-4C8A-A763-79CAAD410BC7}" destId="{349C9243-9CB9-40DE-A093-789BB2C223B7}" srcOrd="0" destOrd="0" presId="urn:microsoft.com/office/officeart/2005/8/layout/vList4"/>
    <dgm:cxn modelId="{44C6906C-89D3-4450-835B-49DBF3C7614B}" type="presParOf" srcId="{4E9D2AA1-9506-4C8A-A763-79CAAD410BC7}" destId="{4448D105-FDA4-4D23-A9D6-998CEC69AD17}" srcOrd="1" destOrd="0" presId="urn:microsoft.com/office/officeart/2005/8/layout/vList4"/>
    <dgm:cxn modelId="{99CBF101-8551-4072-995D-81A072499AB9}" type="presParOf" srcId="{4E9D2AA1-9506-4C8A-A763-79CAAD410BC7}" destId="{045128E8-B3C5-446A-807B-58F2352A46C0}" srcOrd="2" destOrd="0" presId="urn:microsoft.com/office/officeart/2005/8/layout/vList4"/>
    <dgm:cxn modelId="{09B90266-F9D0-48B8-83A9-AC7D2D998BE0}" type="presParOf" srcId="{EF7D9AC4-EB7D-4CAB-BABA-2A4666C91285}" destId="{420202DB-552D-4755-9DFB-4860161FCB87}" srcOrd="1" destOrd="0" presId="urn:microsoft.com/office/officeart/2005/8/layout/vList4"/>
    <dgm:cxn modelId="{E3C54B26-69B5-4D45-8284-6856D88D2D0D}" type="presParOf" srcId="{EF7D9AC4-EB7D-4CAB-BABA-2A4666C91285}" destId="{ABE26F0B-14BD-44B6-92BF-5959CF783A19}" srcOrd="2" destOrd="0" presId="urn:microsoft.com/office/officeart/2005/8/layout/vList4"/>
    <dgm:cxn modelId="{4A89399D-ECA1-4507-BF65-32E8A5BB3748}" type="presParOf" srcId="{ABE26F0B-14BD-44B6-92BF-5959CF783A19}" destId="{538AB812-A8AE-43F9-A054-065BCDAD9069}" srcOrd="0" destOrd="0" presId="urn:microsoft.com/office/officeart/2005/8/layout/vList4"/>
    <dgm:cxn modelId="{A20D7454-06DA-470B-8097-C137A8DC43B0}" type="presParOf" srcId="{ABE26F0B-14BD-44B6-92BF-5959CF783A19}" destId="{FF6D1AB5-7DFD-4FA9-AA92-76A0FC23E066}" srcOrd="1" destOrd="0" presId="urn:microsoft.com/office/officeart/2005/8/layout/vList4"/>
    <dgm:cxn modelId="{5CBE47D1-F614-4EF1-AE11-68BEAF6BA9E5}" type="presParOf" srcId="{ABE26F0B-14BD-44B6-92BF-5959CF783A19}" destId="{B9928DF0-F23A-45F9-A44F-7624D4BE0801}" srcOrd="2" destOrd="0" presId="urn:microsoft.com/office/officeart/2005/8/layout/vList4"/>
    <dgm:cxn modelId="{AE1DB4BF-F98C-4BDC-9961-0F4E78CCC85F}" type="presParOf" srcId="{EF7D9AC4-EB7D-4CAB-BABA-2A4666C91285}" destId="{BAE06162-18A5-4111-9752-25BFE8E96BD9}" srcOrd="3" destOrd="0" presId="urn:microsoft.com/office/officeart/2005/8/layout/vList4"/>
    <dgm:cxn modelId="{F7BC57A4-FE70-4BEB-B999-ECFCF9C37AB4}" type="presParOf" srcId="{EF7D9AC4-EB7D-4CAB-BABA-2A4666C91285}" destId="{15A37538-FDB9-4A80-85F2-CB883AA66358}" srcOrd="4" destOrd="0" presId="urn:microsoft.com/office/officeart/2005/8/layout/vList4"/>
    <dgm:cxn modelId="{41D2386D-6229-4A8B-B0E4-3F8C83657031}" type="presParOf" srcId="{15A37538-FDB9-4A80-85F2-CB883AA66358}" destId="{7454E9B0-6AF4-42CE-9572-75A3F3E69C8F}" srcOrd="0" destOrd="0" presId="urn:microsoft.com/office/officeart/2005/8/layout/vList4"/>
    <dgm:cxn modelId="{00CBC751-BFB9-451C-964A-C2D0A1FC51C9}" type="presParOf" srcId="{15A37538-FDB9-4A80-85F2-CB883AA66358}" destId="{493F0DD2-F49C-46CD-8361-6BC960C77ED2}" srcOrd="1" destOrd="0" presId="urn:microsoft.com/office/officeart/2005/8/layout/vList4"/>
    <dgm:cxn modelId="{75F2F808-5BF2-4226-928B-8D50DA092AD4}" type="presParOf" srcId="{15A37538-FDB9-4A80-85F2-CB883AA66358}" destId="{0CD6D067-370E-40DB-BE9C-9A33D9049CB2}"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8A8DB3-6C7B-4C10-999A-0222D0E45471}">
      <dsp:nvSpPr>
        <dsp:cNvPr id="0" name=""/>
        <dsp:cNvSpPr/>
      </dsp:nvSpPr>
      <dsp:spPr>
        <a:xfrm>
          <a:off x="0" y="700220"/>
          <a:ext cx="11420305"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fr-CH" sz="2900" kern="1200" dirty="0"/>
            <a:t>1. Introduction </a:t>
          </a:r>
          <a:endParaRPr lang="en-US" sz="2900" kern="1200" dirty="0"/>
        </a:p>
      </dsp:txBody>
      <dsp:txXfrm>
        <a:off x="33955" y="734175"/>
        <a:ext cx="11352395" cy="627655"/>
      </dsp:txXfrm>
    </dsp:sp>
    <dsp:sp modelId="{C6F724C5-DB71-45BA-A57F-E3F04F3E24AB}">
      <dsp:nvSpPr>
        <dsp:cNvPr id="0" name=""/>
        <dsp:cNvSpPr/>
      </dsp:nvSpPr>
      <dsp:spPr>
        <a:xfrm>
          <a:off x="0" y="1479305"/>
          <a:ext cx="11420305"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fr-CH" sz="2900" kern="1200" dirty="0"/>
            <a:t>2. Critical infrastructure </a:t>
          </a:r>
          <a:r>
            <a:rPr lang="en-AU" sz="2900" kern="1200" noProof="0" dirty="0"/>
            <a:t>needs</a:t>
          </a:r>
        </a:p>
      </dsp:txBody>
      <dsp:txXfrm>
        <a:off x="33955" y="1513260"/>
        <a:ext cx="11352395" cy="627655"/>
      </dsp:txXfrm>
    </dsp:sp>
    <dsp:sp modelId="{E0C81413-5616-41EA-A596-BD53642DBA56}">
      <dsp:nvSpPr>
        <dsp:cNvPr id="0" name=""/>
        <dsp:cNvSpPr/>
      </dsp:nvSpPr>
      <dsp:spPr>
        <a:xfrm>
          <a:off x="0" y="2258391"/>
          <a:ext cx="11420305"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AU" sz="2900" kern="1200" noProof="0" dirty="0"/>
            <a:t>3. Methodology, pre-analysis of local network capacity </a:t>
          </a:r>
        </a:p>
      </dsp:txBody>
      <dsp:txXfrm>
        <a:off x="33955" y="2292346"/>
        <a:ext cx="11352395" cy="627655"/>
      </dsp:txXfrm>
    </dsp:sp>
    <dsp:sp modelId="{52103A23-EFEA-4E90-8CFB-70BC7D2FCF21}">
      <dsp:nvSpPr>
        <dsp:cNvPr id="0" name=""/>
        <dsp:cNvSpPr/>
      </dsp:nvSpPr>
      <dsp:spPr>
        <a:xfrm>
          <a:off x="0" y="3037476"/>
          <a:ext cx="11420305" cy="6955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AU" sz="2900" kern="1200" noProof="0" dirty="0"/>
            <a:t>4. GIS simulation tool: visualisation and simulation of electrical scenarios</a:t>
          </a:r>
        </a:p>
      </dsp:txBody>
      <dsp:txXfrm>
        <a:off x="33955" y="3071431"/>
        <a:ext cx="11352395" cy="6276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9C9243-9CB9-40DE-A093-789BB2C223B7}">
      <dsp:nvSpPr>
        <dsp:cNvPr id="0" name=""/>
        <dsp:cNvSpPr/>
      </dsp:nvSpPr>
      <dsp:spPr>
        <a:xfrm>
          <a:off x="0" y="0"/>
          <a:ext cx="4920137" cy="1341772"/>
        </a:xfrm>
        <a:prstGeom prst="roundRect">
          <a:avLst>
            <a:gd name="adj" fmla="val 10000"/>
          </a:avLst>
        </a:prstGeom>
        <a:solidFill>
          <a:schemeClr val="accent3">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fr-CH" sz="1200" kern="1200">
              <a:solidFill>
                <a:srgbClr val="00609C"/>
              </a:solidFill>
              <a:latin typeface="Tahoma"/>
              <a:ea typeface="Tahoma"/>
              <a:cs typeface="Tahoma"/>
            </a:rPr>
            <a:t>Health</a:t>
          </a:r>
        </a:p>
        <a:p>
          <a:pPr marL="57150" lvl="1" indent="-57150" algn="l" defTabSz="400050" rtl="0">
            <a:lnSpc>
              <a:spcPct val="90000"/>
            </a:lnSpc>
            <a:spcBef>
              <a:spcPct val="0"/>
            </a:spcBef>
            <a:spcAft>
              <a:spcPct val="15000"/>
            </a:spcAft>
            <a:buChar char="•"/>
          </a:pPr>
          <a:r>
            <a:rPr lang="fr-CH" sz="900" kern="1200">
              <a:solidFill>
                <a:srgbClr val="00609C"/>
              </a:solidFill>
              <a:latin typeface="Tahoma"/>
              <a:ea typeface="Tahoma"/>
              <a:cs typeface="Tahoma"/>
            </a:rPr>
            <a:t> Strong presence in emergency departments and significant need for equipment</a:t>
          </a:r>
        </a:p>
        <a:p>
          <a:pPr marL="57150" lvl="1" indent="-57150" algn="l" defTabSz="400050" rtl="0">
            <a:lnSpc>
              <a:spcPct val="90000"/>
            </a:lnSpc>
            <a:spcBef>
              <a:spcPct val="0"/>
            </a:spcBef>
            <a:spcAft>
              <a:spcPct val="15000"/>
            </a:spcAft>
            <a:buChar char="•"/>
          </a:pPr>
          <a:r>
            <a:rPr lang="fr-CH" sz="900" kern="1200">
              <a:solidFill>
                <a:srgbClr val="00609C"/>
              </a:solidFill>
              <a:latin typeface="Tahoma"/>
              <a:ea typeface="Tahoma"/>
              <a:cs typeface="Tahoma"/>
            </a:rPr>
            <a:t> Loss of data from the syndromic surveillance system (public health monitoring)</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Risk of spoilage of vaccines due to loss of refrigeration</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Difficulty sterilising hospital equipment</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Increase in food and heat-related illnesses</a:t>
          </a:r>
        </a:p>
      </dsp:txBody>
      <dsp:txXfrm>
        <a:off x="1118204" y="0"/>
        <a:ext cx="3801932" cy="1341772"/>
      </dsp:txXfrm>
    </dsp:sp>
    <dsp:sp modelId="{4448D105-FDA4-4D23-A9D6-998CEC69AD17}">
      <dsp:nvSpPr>
        <dsp:cNvPr id="0" name=""/>
        <dsp:cNvSpPr/>
      </dsp:nvSpPr>
      <dsp:spPr>
        <a:xfrm>
          <a:off x="134177" y="134177"/>
          <a:ext cx="984027" cy="1073417"/>
        </a:xfrm>
        <a:prstGeom prst="roundRect">
          <a:avLst>
            <a:gd name="adj" fmla="val 10000"/>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38AB812-A8AE-43F9-A054-065BCDAD9069}">
      <dsp:nvSpPr>
        <dsp:cNvPr id="0" name=""/>
        <dsp:cNvSpPr/>
      </dsp:nvSpPr>
      <dsp:spPr>
        <a:xfrm>
          <a:off x="0" y="1475949"/>
          <a:ext cx="4920137" cy="1341772"/>
        </a:xfrm>
        <a:prstGeom prst="roundRect">
          <a:avLst>
            <a:gd name="adj" fmla="val 10000"/>
          </a:avLst>
        </a:prstGeom>
        <a:solidFill>
          <a:schemeClr val="accent3">
            <a:shade val="80000"/>
            <a:hueOff val="0"/>
            <a:satOff val="0"/>
            <a:lumOff val="954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fr-CH" sz="1200" kern="1200">
              <a:solidFill>
                <a:srgbClr val="00609C"/>
              </a:solidFill>
              <a:latin typeface="Tahoma"/>
              <a:ea typeface="Tahoma"/>
              <a:cs typeface="Tahoma"/>
            </a:rPr>
            <a:t>Environment</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Contamination of natural water compared with wastewater</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Increase in the number of rodents linked to the increase in the number of perishable foodstuffs thrown away</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Difficulty processing waste</a:t>
          </a:r>
        </a:p>
      </dsp:txBody>
      <dsp:txXfrm>
        <a:off x="1118204" y="1475949"/>
        <a:ext cx="3801932" cy="1341772"/>
      </dsp:txXfrm>
    </dsp:sp>
    <dsp:sp modelId="{FF6D1AB5-7DFD-4FA9-AA92-76A0FC23E066}">
      <dsp:nvSpPr>
        <dsp:cNvPr id="0" name=""/>
        <dsp:cNvSpPr/>
      </dsp:nvSpPr>
      <dsp:spPr>
        <a:xfrm>
          <a:off x="134177" y="1610126"/>
          <a:ext cx="984027" cy="1073417"/>
        </a:xfrm>
        <a:prstGeom prst="roundRect">
          <a:avLst>
            <a:gd name="adj" fmla="val 10000"/>
          </a:avLst>
        </a:prstGeom>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454E9B0-6AF4-42CE-9572-75A3F3E69C8F}">
      <dsp:nvSpPr>
        <dsp:cNvPr id="0" name=""/>
        <dsp:cNvSpPr/>
      </dsp:nvSpPr>
      <dsp:spPr>
        <a:xfrm>
          <a:off x="0" y="2951898"/>
          <a:ext cx="4920137" cy="1341772"/>
        </a:xfrm>
        <a:prstGeom prst="roundRect">
          <a:avLst>
            <a:gd name="adj" fmla="val 10000"/>
          </a:avLst>
        </a:prstGeom>
        <a:solidFill>
          <a:schemeClr val="accent3">
            <a:shade val="80000"/>
            <a:hueOff val="0"/>
            <a:satOff val="0"/>
            <a:lumOff val="190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fr-CH" sz="1200" kern="1200">
              <a:solidFill>
                <a:srgbClr val="00609C"/>
              </a:solidFill>
              <a:latin typeface="Tahoma"/>
              <a:ea typeface="Tahoma"/>
              <a:cs typeface="Tahoma"/>
            </a:rPr>
            <a:t>All areas</a:t>
          </a:r>
        </a:p>
        <a:p>
          <a:pPr marL="57150" lvl="1" indent="-57150" algn="l" defTabSz="400050" rtl="0">
            <a:lnSpc>
              <a:spcPct val="90000"/>
            </a:lnSpc>
            <a:spcBef>
              <a:spcPct val="0"/>
            </a:spcBef>
            <a:spcAft>
              <a:spcPct val="15000"/>
            </a:spcAft>
            <a:buFont typeface="Arial" panose="020B0604020202020204" pitchFamily="34" charset="0"/>
            <a:buChar char="•"/>
          </a:pPr>
          <a:r>
            <a:rPr lang="fr-CH" sz="900" kern="1200">
              <a:solidFill>
                <a:srgbClr val="00609C"/>
              </a:solidFill>
              <a:latin typeface="Tahoma"/>
              <a:ea typeface="Tahoma"/>
              <a:cs typeface="Tahoma"/>
            </a:rPr>
            <a:t> Falling emergency generators</a:t>
          </a:r>
        </a:p>
      </dsp:txBody>
      <dsp:txXfrm>
        <a:off x="1118204" y="2951898"/>
        <a:ext cx="3801932" cy="1341772"/>
      </dsp:txXfrm>
    </dsp:sp>
    <dsp:sp modelId="{493F0DD2-F49C-46CD-8361-6BC960C77ED2}">
      <dsp:nvSpPr>
        <dsp:cNvPr id="0" name=""/>
        <dsp:cNvSpPr/>
      </dsp:nvSpPr>
      <dsp:spPr>
        <a:xfrm>
          <a:off x="134177" y="3086076"/>
          <a:ext cx="984027" cy="1073417"/>
        </a:xfrm>
        <a:prstGeom prst="roundRect">
          <a:avLst>
            <a:gd name="adj" fmla="val 10000"/>
          </a:avLst>
        </a:prstGeom>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A69148-B52B-A444-A327-C92468E7E0EB}"/>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AF8415F-F411-5142-905E-818139359151}"/>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F27FE061-4650-E240-8B2D-8CA9E5126992}" type="datetimeFigureOut">
              <a:rPr lang="en-US" smtClean="0"/>
              <a:t>3/7/2024</a:t>
            </a:fld>
            <a:endParaRPr lang="en-US"/>
          </a:p>
        </p:txBody>
      </p:sp>
      <p:sp>
        <p:nvSpPr>
          <p:cNvPr id="4" name="Footer Placeholder 3">
            <a:extLst>
              <a:ext uri="{FF2B5EF4-FFF2-40B4-BE49-F238E27FC236}">
                <a16:creationId xmlns:a16="http://schemas.microsoft.com/office/drawing/2014/main" id="{351C69E7-2128-E546-A7F8-3B7540B4149C}"/>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C8119E8-9922-5B43-9574-1F879548DADE}"/>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4AB268CD-76C0-7741-B5AC-337276E131EA}" type="slidenum">
              <a:rPr lang="en-US" smtClean="0"/>
              <a:t>‹N°›</a:t>
            </a:fld>
            <a:endParaRPr lang="en-US"/>
          </a:p>
        </p:txBody>
      </p:sp>
    </p:spTree>
    <p:extLst>
      <p:ext uri="{BB962C8B-B14F-4D97-AF65-F5344CB8AC3E}">
        <p14:creationId xmlns:p14="http://schemas.microsoft.com/office/powerpoint/2010/main" val="3755518207"/>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3872BFA-90EC-C842-8960-0798E0F65506}" type="datetimeFigureOut">
              <a:rPr lang="en-US" smtClean="0"/>
              <a:t>3/7/2024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68EC5FE-D353-F94E-9E44-E117D4240230}" type="slidenum">
              <a:rPr lang="en-US" smtClean="0"/>
              <a:t>‹N°›</a:t>
            </a:fld>
            <a:endParaRPr lang="en-US"/>
          </a:p>
        </p:txBody>
      </p:sp>
    </p:spTree>
    <p:extLst>
      <p:ext uri="{BB962C8B-B14F-4D97-AF65-F5344CB8AC3E}">
        <p14:creationId xmlns:p14="http://schemas.microsoft.com/office/powerpoint/2010/main" val="403163778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CH" dirty="0" err="1"/>
              <a:t>Welcome</a:t>
            </a:r>
            <a:r>
              <a:rPr lang="fr-CH" dirty="0"/>
              <a:t> to </a:t>
            </a:r>
            <a:r>
              <a:rPr lang="fr-CH" dirty="0" err="1"/>
              <a:t>this</a:t>
            </a:r>
            <a:r>
              <a:rPr lang="fr-CH" dirty="0"/>
              <a:t> </a:t>
            </a:r>
            <a:r>
              <a:rPr lang="fr-CH" dirty="0" err="1"/>
              <a:t>presentation</a:t>
            </a:r>
            <a:r>
              <a:rPr lang="fr-CH" dirty="0"/>
              <a:t>. First of all, I </a:t>
            </a:r>
            <a:r>
              <a:rPr lang="fr-CH" dirty="0" err="1"/>
              <a:t>would</a:t>
            </a:r>
            <a:r>
              <a:rPr lang="fr-CH" dirty="0"/>
              <a:t> like to </a:t>
            </a:r>
            <a:r>
              <a:rPr lang="fr-CH" dirty="0" err="1"/>
              <a:t>thanks</a:t>
            </a:r>
            <a:r>
              <a:rPr lang="fr-CH" dirty="0"/>
              <a:t> Nicolas Wyrsch and </a:t>
            </a:r>
            <a:r>
              <a:rPr lang="fr-CH" dirty="0" err="1"/>
              <a:t>his</a:t>
            </a:r>
            <a:r>
              <a:rPr lang="fr-CH" dirty="0"/>
              <a:t> team for the </a:t>
            </a:r>
            <a:r>
              <a:rPr lang="fr-CH" dirty="0" err="1"/>
              <a:t>opportunity</a:t>
            </a:r>
            <a:r>
              <a:rPr lang="fr-CH" dirty="0"/>
              <a:t> to </a:t>
            </a:r>
            <a:r>
              <a:rPr lang="fr-CH" dirty="0" err="1"/>
              <a:t>present</a:t>
            </a:r>
            <a:r>
              <a:rPr lang="fr-CH" dirty="0"/>
              <a:t> </a:t>
            </a:r>
            <a:r>
              <a:rPr lang="fr-CH" dirty="0" err="1"/>
              <a:t>this</a:t>
            </a:r>
            <a:r>
              <a:rPr lang="fr-CH" dirty="0"/>
              <a:t> </a:t>
            </a:r>
            <a:r>
              <a:rPr lang="fr-CH" dirty="0" err="1"/>
              <a:t>project</a:t>
            </a:r>
            <a:r>
              <a:rPr lang="fr-CH" dirty="0"/>
              <a:t>. </a:t>
            </a:r>
            <a:r>
              <a:rPr lang="fr-CH" dirty="0" err="1"/>
              <a:t>My</a:t>
            </a:r>
            <a:r>
              <a:rPr lang="fr-CH" dirty="0"/>
              <a:t> </a:t>
            </a:r>
            <a:r>
              <a:rPr lang="fr-CH" dirty="0" err="1"/>
              <a:t>name</a:t>
            </a:r>
            <a:r>
              <a:rPr lang="fr-CH" dirty="0"/>
              <a:t> </a:t>
            </a:r>
            <a:r>
              <a:rPr lang="fr-CH" dirty="0" err="1"/>
              <a:t>is</a:t>
            </a:r>
            <a:r>
              <a:rPr lang="fr-CH" dirty="0"/>
              <a:t> .. I </a:t>
            </a:r>
            <a:r>
              <a:rPr lang="fr-CH" dirty="0" err="1"/>
              <a:t>am</a:t>
            </a:r>
            <a:r>
              <a:rPr lang="fr-CH" dirty="0"/>
              <a:t> </a:t>
            </a:r>
            <a:r>
              <a:rPr lang="fr-CH" dirty="0" err="1"/>
              <a:t>professor</a:t>
            </a:r>
            <a:r>
              <a:rPr lang="fr-CH" dirty="0"/>
              <a:t> @ HES-SO Valais-Wallis, </a:t>
            </a:r>
            <a:r>
              <a:rPr lang="fr-CH" dirty="0" err="1"/>
              <a:t>my</a:t>
            </a:r>
            <a:r>
              <a:rPr lang="fr-CH" dirty="0"/>
              <a:t> </a:t>
            </a:r>
            <a:r>
              <a:rPr lang="fr-CH" dirty="0" err="1"/>
              <a:t>lab</a:t>
            </a:r>
            <a:r>
              <a:rPr lang="fr-CH" dirty="0"/>
              <a:t> </a:t>
            </a:r>
            <a:r>
              <a:rPr lang="fr-CH" dirty="0" err="1"/>
              <a:t>is</a:t>
            </a:r>
            <a:r>
              <a:rPr lang="fr-CH" dirty="0"/>
              <a:t> </a:t>
            </a:r>
            <a:r>
              <a:rPr lang="fr-CH" dirty="0" err="1"/>
              <a:t>specialized</a:t>
            </a:r>
            <a:r>
              <a:rPr lang="fr-CH" dirty="0"/>
              <a:t> in </a:t>
            </a:r>
            <a:r>
              <a:rPr lang="fr-CH" dirty="0" err="1"/>
              <a:t>integrating</a:t>
            </a:r>
            <a:r>
              <a:rPr lang="fr-CH" dirty="0"/>
              <a:t> IT technologies to help and </a:t>
            </a:r>
            <a:r>
              <a:rPr lang="fr-CH" dirty="0" err="1"/>
              <a:t>accelerate</a:t>
            </a:r>
            <a:r>
              <a:rPr lang="fr-CH" dirty="0"/>
              <a:t> the </a:t>
            </a:r>
            <a:r>
              <a:rPr lang="fr-CH" dirty="0" err="1"/>
              <a:t>energy</a:t>
            </a:r>
            <a:r>
              <a:rPr lang="fr-CH" dirty="0"/>
              <a:t> transition and I </a:t>
            </a:r>
            <a:r>
              <a:rPr lang="fr-CH" dirty="0" err="1"/>
              <a:t>am</a:t>
            </a:r>
            <a:r>
              <a:rPr lang="fr-CH" dirty="0"/>
              <a:t> </a:t>
            </a:r>
            <a:r>
              <a:rPr lang="fr-CH" dirty="0" err="1"/>
              <a:t>teaching</a:t>
            </a:r>
            <a:r>
              <a:rPr lang="fr-CH" dirty="0"/>
              <a:t> software architecture, </a:t>
            </a:r>
            <a:r>
              <a:rPr lang="fr-CH" dirty="0" err="1"/>
              <a:t>systems</a:t>
            </a:r>
            <a:r>
              <a:rPr lang="fr-CH" dirty="0"/>
              <a:t> </a:t>
            </a:r>
            <a:r>
              <a:rPr lang="fr-CH" dirty="0" err="1"/>
              <a:t>integration</a:t>
            </a:r>
            <a:r>
              <a:rPr lang="fr-CH" dirty="0"/>
              <a:t> and software </a:t>
            </a:r>
            <a:r>
              <a:rPr lang="fr-CH" dirty="0" err="1"/>
              <a:t>industrialization</a:t>
            </a:r>
            <a:r>
              <a:rPr lang="fr-CH" dirty="0"/>
              <a:t> @ HES-SO Sierre. </a:t>
            </a:r>
            <a:r>
              <a:rPr lang="fr-CH" dirty="0" err="1"/>
              <a:t>Today</a:t>
            </a:r>
            <a:r>
              <a:rPr lang="fr-CH" dirty="0"/>
              <a:t>, I </a:t>
            </a:r>
            <a:r>
              <a:rPr lang="fr-CH" dirty="0" err="1"/>
              <a:t>am</a:t>
            </a:r>
            <a:r>
              <a:rPr lang="fr-CH" dirty="0"/>
              <a:t> </a:t>
            </a:r>
            <a:r>
              <a:rPr lang="fr-CH" dirty="0" err="1"/>
              <a:t>representing</a:t>
            </a:r>
            <a:r>
              <a:rPr lang="fr-CH" dirty="0"/>
              <a:t> 3 HES-SO </a:t>
            </a:r>
            <a:r>
              <a:rPr lang="fr-CH" dirty="0" err="1"/>
              <a:t>research</a:t>
            </a:r>
            <a:r>
              <a:rPr lang="fr-CH" dirty="0"/>
              <a:t> teams : Prof. Francesco Termine and </a:t>
            </a:r>
            <a:r>
              <a:rPr lang="fr-CH" dirty="0" err="1"/>
              <a:t>his</a:t>
            </a:r>
            <a:r>
              <a:rPr lang="fr-CH" dirty="0"/>
              <a:t> team @HE-Arc, Prof Julien Pouget with Dr. Baoling Guo @HES-SO Valais-Wallis  and </a:t>
            </a:r>
            <a:r>
              <a:rPr lang="fr-CH" dirty="0" err="1"/>
              <a:t>my</a:t>
            </a:r>
            <a:r>
              <a:rPr lang="fr-CH" dirty="0"/>
              <a:t> team with Gwenaële Gustin </a:t>
            </a:r>
            <a:r>
              <a:rPr lang="fr-CH" dirty="0" err="1"/>
              <a:t>who</a:t>
            </a:r>
            <a:r>
              <a:rPr lang="fr-CH" dirty="0"/>
              <a:t> </a:t>
            </a:r>
            <a:r>
              <a:rPr lang="fr-CH" dirty="0" err="1"/>
              <a:t>implemented</a:t>
            </a:r>
            <a:r>
              <a:rPr lang="fr-CH" dirty="0"/>
              <a:t> the simulation </a:t>
            </a:r>
            <a:r>
              <a:rPr lang="fr-CH" dirty="0" err="1"/>
              <a:t>tool</a:t>
            </a:r>
            <a:r>
              <a:rPr lang="fr-CH" dirty="0"/>
              <a:t> </a:t>
            </a:r>
            <a:r>
              <a:rPr lang="fr-CH" dirty="0" err="1"/>
              <a:t>that</a:t>
            </a:r>
            <a:r>
              <a:rPr lang="fr-CH" dirty="0"/>
              <a:t> </a:t>
            </a:r>
            <a:r>
              <a:rPr lang="fr-CH" dirty="0" err="1"/>
              <a:t>we</a:t>
            </a:r>
            <a:r>
              <a:rPr lang="fr-CH" dirty="0"/>
              <a:t> </a:t>
            </a:r>
            <a:r>
              <a:rPr lang="fr-CH" dirty="0" err="1"/>
              <a:t>will</a:t>
            </a:r>
            <a:r>
              <a:rPr lang="fr-CH" dirty="0"/>
              <a:t> </a:t>
            </a:r>
            <a:r>
              <a:rPr lang="fr-CH" dirty="0" err="1"/>
              <a:t>see</a:t>
            </a:r>
            <a:r>
              <a:rPr lang="fr-CH" dirty="0"/>
              <a:t> </a:t>
            </a:r>
            <a:r>
              <a:rPr lang="fr-CH" dirty="0" err="1"/>
              <a:t>later</a:t>
            </a:r>
            <a:r>
              <a:rPr lang="fr-CH" dirty="0"/>
              <a:t>.</a:t>
            </a:r>
          </a:p>
        </p:txBody>
      </p:sp>
      <p:sp>
        <p:nvSpPr>
          <p:cNvPr id="4" name="Espace réservé de l'en-tête 3"/>
          <p:cNvSpPr>
            <a:spLocks noGrp="1"/>
          </p:cNvSpPr>
          <p:nvPr>
            <p:ph type="hdr" sz="quarter"/>
          </p:nvPr>
        </p:nvSpPr>
        <p:spPr/>
        <p:txBody>
          <a:bodyPr/>
          <a:lstStyle/>
          <a:p>
            <a:endParaRPr lang="en-US"/>
          </a:p>
        </p:txBody>
      </p:sp>
      <p:sp>
        <p:nvSpPr>
          <p:cNvPr id="5" name="Espace réservé du numéro de diapositive 4"/>
          <p:cNvSpPr>
            <a:spLocks noGrp="1"/>
          </p:cNvSpPr>
          <p:nvPr>
            <p:ph type="sldNum" sz="quarter" idx="5"/>
          </p:nvPr>
        </p:nvSpPr>
        <p:spPr/>
        <p:txBody>
          <a:bodyPr/>
          <a:lstStyle/>
          <a:p>
            <a:fld id="{768EC5FE-D353-F94E-9E44-E117D4240230}" type="slidenum">
              <a:rPr lang="en-US" smtClean="0"/>
              <a:t>1</a:t>
            </a:fld>
            <a:endParaRPr lang="en-US"/>
          </a:p>
        </p:txBody>
      </p:sp>
    </p:spTree>
    <p:extLst>
      <p:ext uri="{BB962C8B-B14F-4D97-AF65-F5344CB8AC3E}">
        <p14:creationId xmlns:p14="http://schemas.microsoft.com/office/powerpoint/2010/main" val="625224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sz="1200" dirty="0">
                <a:latin typeface="Tahoma"/>
                <a:ea typeface="Tahoma"/>
                <a:cs typeface="Tahoma"/>
              </a:rPr>
              <a:t>Dynamic simulations </a:t>
            </a:r>
            <a:r>
              <a:rPr lang="fr-CH" sz="1200" dirty="0" err="1">
                <a:latin typeface="Tahoma"/>
                <a:ea typeface="Tahoma"/>
                <a:cs typeface="Tahoma"/>
              </a:rPr>
              <a:t>will</a:t>
            </a:r>
            <a:r>
              <a:rPr lang="fr-CH" sz="1200" dirty="0">
                <a:latin typeface="Tahoma"/>
                <a:ea typeface="Tahoma"/>
                <a:cs typeface="Tahoma"/>
              </a:rPr>
              <a:t> </a:t>
            </a:r>
            <a:r>
              <a:rPr lang="fr-CH" sz="1200" dirty="0" err="1">
                <a:latin typeface="Tahoma"/>
                <a:ea typeface="Tahoma"/>
                <a:cs typeface="Tahoma"/>
              </a:rPr>
              <a:t>be</a:t>
            </a:r>
            <a:r>
              <a:rPr lang="fr-CH" sz="1200" dirty="0">
                <a:latin typeface="Tahoma"/>
                <a:ea typeface="Tahoma"/>
                <a:cs typeface="Tahoma"/>
              </a:rPr>
              <a:t> </a:t>
            </a:r>
            <a:r>
              <a:rPr lang="fr-CH" sz="1200" dirty="0" err="1">
                <a:latin typeface="Tahoma"/>
                <a:ea typeface="Tahoma"/>
                <a:cs typeface="Tahoma"/>
              </a:rPr>
              <a:t>carried</a:t>
            </a:r>
            <a:r>
              <a:rPr lang="fr-CH" sz="1200" dirty="0">
                <a:latin typeface="Tahoma"/>
                <a:ea typeface="Tahoma"/>
                <a:cs typeface="Tahoma"/>
              </a:rPr>
              <a:t> out </a:t>
            </a:r>
            <a:r>
              <a:rPr lang="fr-CH" sz="1200" dirty="0" err="1">
                <a:latin typeface="Tahoma"/>
                <a:ea typeface="Tahoma"/>
                <a:cs typeface="Tahoma"/>
              </a:rPr>
              <a:t>using</a:t>
            </a:r>
            <a:r>
              <a:rPr lang="fr-CH" sz="1200" dirty="0">
                <a:latin typeface="Tahoma"/>
                <a:ea typeface="Tahoma"/>
                <a:cs typeface="Tahoma"/>
              </a:rPr>
              <a:t> Matlab-Simulink software to </a:t>
            </a:r>
            <a:r>
              <a:rPr lang="fr-CH" sz="1200" dirty="0" err="1">
                <a:latin typeface="Tahoma"/>
                <a:ea typeface="Tahoma"/>
                <a:cs typeface="Tahoma"/>
              </a:rPr>
              <a:t>assess</a:t>
            </a:r>
            <a:r>
              <a:rPr lang="fr-CH" sz="1200" dirty="0">
                <a:latin typeface="Tahoma"/>
                <a:ea typeface="Tahoma"/>
                <a:cs typeface="Tahoma"/>
              </a:rPr>
              <a:t> the </a:t>
            </a:r>
            <a:r>
              <a:rPr lang="fr-CH" sz="1200" dirty="0" err="1">
                <a:latin typeface="Tahoma"/>
                <a:ea typeface="Tahoma"/>
                <a:cs typeface="Tahoma"/>
              </a:rPr>
              <a:t>behaviour</a:t>
            </a:r>
            <a:r>
              <a:rPr lang="fr-CH" sz="1200" dirty="0">
                <a:latin typeface="Tahoma"/>
                <a:ea typeface="Tahoma"/>
                <a:cs typeface="Tahoma"/>
              </a:rPr>
              <a:t> of the machines and </a:t>
            </a:r>
            <a:r>
              <a:rPr lang="fr-CH" sz="1200" dirty="0" err="1">
                <a:latin typeface="Tahoma"/>
                <a:ea typeface="Tahoma"/>
                <a:cs typeface="Tahoma"/>
              </a:rPr>
              <a:t>their</a:t>
            </a:r>
            <a:r>
              <a:rPr lang="fr-CH" sz="1200" dirty="0">
                <a:latin typeface="Tahoma"/>
                <a:ea typeface="Tahoma"/>
                <a:cs typeface="Tahoma"/>
              </a:rPr>
              <a:t> </a:t>
            </a:r>
            <a:r>
              <a:rPr lang="fr-CH" sz="1200" dirty="0" err="1">
                <a:latin typeface="Tahoma"/>
                <a:ea typeface="Tahoma"/>
                <a:cs typeface="Tahoma"/>
              </a:rPr>
              <a:t>controllers</a:t>
            </a:r>
            <a:r>
              <a:rPr lang="fr-CH" sz="1200" dirty="0">
                <a:latin typeface="Tahoma"/>
                <a:ea typeface="Tahoma"/>
                <a:cs typeface="Tahoma"/>
              </a:rPr>
              <a:t> in </a:t>
            </a:r>
            <a:r>
              <a:rPr lang="fr-CH" sz="1200" dirty="0" err="1">
                <a:latin typeface="Tahoma"/>
                <a:ea typeface="Tahoma"/>
                <a:cs typeface="Tahoma"/>
              </a:rPr>
              <a:t>different</a:t>
            </a:r>
            <a:r>
              <a:rPr lang="fr-CH" sz="1200" dirty="0">
                <a:latin typeface="Tahoma"/>
                <a:ea typeface="Tahoma"/>
                <a:cs typeface="Tahoma"/>
              </a:rPr>
              <a:t> </a:t>
            </a:r>
            <a:r>
              <a:rPr lang="fr-CH" sz="1200" dirty="0" err="1">
                <a:latin typeface="Tahoma"/>
                <a:ea typeface="Tahoma"/>
                <a:cs typeface="Tahoma"/>
              </a:rPr>
              <a:t>islanding</a:t>
            </a:r>
            <a:r>
              <a:rPr lang="fr-CH" sz="1200" dirty="0">
                <a:latin typeface="Tahoma"/>
                <a:ea typeface="Tahoma"/>
                <a:cs typeface="Tahoma"/>
              </a:rPr>
              <a:t> scenarios.</a:t>
            </a:r>
          </a:p>
          <a:p>
            <a:r>
              <a:rPr lang="fr-CH" sz="1200" dirty="0">
                <a:latin typeface="Tahoma"/>
                <a:ea typeface="Tahoma"/>
                <a:cs typeface="Tahoma"/>
              </a:rPr>
              <a:t>Machine and </a:t>
            </a:r>
            <a:r>
              <a:rPr lang="fr-CH" sz="1200" dirty="0" err="1">
                <a:latin typeface="Tahoma"/>
                <a:ea typeface="Tahoma"/>
                <a:cs typeface="Tahoma"/>
              </a:rPr>
              <a:t>controller</a:t>
            </a:r>
            <a:r>
              <a:rPr lang="fr-CH" sz="1200" dirty="0">
                <a:latin typeface="Tahoma"/>
                <a:ea typeface="Tahoma"/>
                <a:cs typeface="Tahoma"/>
              </a:rPr>
              <a:t> </a:t>
            </a:r>
            <a:r>
              <a:rPr lang="fr-CH" sz="1200" dirty="0" err="1">
                <a:latin typeface="Tahoma"/>
                <a:ea typeface="Tahoma"/>
                <a:cs typeface="Tahoma"/>
              </a:rPr>
              <a:t>models</a:t>
            </a:r>
            <a:r>
              <a:rPr lang="fr-CH" sz="1200" dirty="0">
                <a:latin typeface="Tahoma"/>
                <a:ea typeface="Tahoma"/>
                <a:cs typeface="Tahoma"/>
              </a:rPr>
              <a:t> are </a:t>
            </a:r>
            <a:r>
              <a:rPr lang="fr-CH" sz="1200" dirty="0" err="1">
                <a:latin typeface="Tahoma"/>
                <a:ea typeface="Tahoma"/>
                <a:cs typeface="Tahoma"/>
              </a:rPr>
              <a:t>based</a:t>
            </a:r>
            <a:r>
              <a:rPr lang="fr-CH" sz="1200" dirty="0">
                <a:latin typeface="Tahoma"/>
                <a:ea typeface="Tahoma"/>
                <a:cs typeface="Tahoma"/>
              </a:rPr>
              <a:t> on </a:t>
            </a:r>
            <a:r>
              <a:rPr lang="fr-CH" sz="1200" dirty="0" err="1">
                <a:latin typeface="Tahoma"/>
                <a:ea typeface="Tahoma"/>
                <a:cs typeface="Tahoma"/>
              </a:rPr>
              <a:t>modelling</a:t>
            </a:r>
            <a:r>
              <a:rPr lang="fr-CH" sz="1200" dirty="0">
                <a:latin typeface="Tahoma"/>
                <a:ea typeface="Tahoma"/>
                <a:cs typeface="Tahoma"/>
              </a:rPr>
              <a:t> </a:t>
            </a:r>
            <a:r>
              <a:rPr lang="fr-CH" sz="1200" dirty="0" err="1">
                <a:latin typeface="Tahoma"/>
                <a:ea typeface="Tahoma"/>
                <a:cs typeface="Tahoma"/>
              </a:rPr>
              <a:t>assumptions</a:t>
            </a:r>
            <a:r>
              <a:rPr lang="fr-CH" sz="1200" dirty="0">
                <a:latin typeface="Tahoma"/>
                <a:ea typeface="Tahoma"/>
                <a:cs typeface="Tahoma"/>
              </a:rPr>
              <a:t> due to the </a:t>
            </a:r>
            <a:r>
              <a:rPr lang="fr-CH" sz="1200" dirty="0" err="1">
                <a:latin typeface="Tahoma"/>
                <a:ea typeface="Tahoma"/>
                <a:cs typeface="Tahoma"/>
              </a:rPr>
              <a:t>lack</a:t>
            </a:r>
            <a:r>
              <a:rPr lang="fr-CH" sz="1200" dirty="0">
                <a:latin typeface="Tahoma"/>
                <a:ea typeface="Tahoma"/>
                <a:cs typeface="Tahoma"/>
              </a:rPr>
              <a:t> of information. </a:t>
            </a:r>
          </a:p>
          <a:p>
            <a:r>
              <a:rPr lang="fr-CH" sz="1200" dirty="0">
                <a:latin typeface="Tahoma"/>
                <a:ea typeface="Tahoma"/>
                <a:cs typeface="Tahoma"/>
              </a:rPr>
              <a:t>Matlab/Simulink </a:t>
            </a:r>
            <a:r>
              <a:rPr lang="fr-CH" sz="1200" dirty="0" err="1">
                <a:latin typeface="Tahoma"/>
                <a:ea typeface="Tahoma"/>
                <a:cs typeface="Tahoma"/>
              </a:rPr>
              <a:t>is</a:t>
            </a:r>
            <a:r>
              <a:rPr lang="fr-CH" sz="1200" dirty="0">
                <a:latin typeface="Tahoma"/>
                <a:ea typeface="Tahoma"/>
                <a:cs typeface="Tahoma"/>
              </a:rPr>
              <a:t> a </a:t>
            </a:r>
            <a:r>
              <a:rPr lang="fr-CH" sz="1200" dirty="0" err="1">
                <a:latin typeface="Tahoma"/>
                <a:ea typeface="Tahoma"/>
                <a:cs typeface="Tahoma"/>
              </a:rPr>
              <a:t>powerful</a:t>
            </a:r>
            <a:r>
              <a:rPr lang="fr-CH" sz="1200" dirty="0">
                <a:latin typeface="Tahoma"/>
                <a:ea typeface="Tahoma"/>
                <a:cs typeface="Tahoma"/>
              </a:rPr>
              <a:t> </a:t>
            </a:r>
            <a:r>
              <a:rPr lang="fr-CH" sz="1200" dirty="0" err="1">
                <a:latin typeface="Tahoma"/>
                <a:ea typeface="Tahoma"/>
                <a:cs typeface="Tahoma"/>
              </a:rPr>
              <a:t>tool</a:t>
            </a:r>
            <a:r>
              <a:rPr lang="fr-CH" sz="1200" dirty="0">
                <a:latin typeface="Tahoma"/>
                <a:ea typeface="Tahoma"/>
                <a:cs typeface="Tahoma"/>
              </a:rPr>
              <a:t> for </a:t>
            </a:r>
            <a:r>
              <a:rPr lang="fr-CH" sz="1200" dirty="0" err="1">
                <a:latin typeface="Tahoma"/>
                <a:ea typeface="Tahoma"/>
                <a:cs typeface="Tahoma"/>
              </a:rPr>
              <a:t>studying</a:t>
            </a:r>
            <a:r>
              <a:rPr lang="fr-CH" sz="1200" dirty="0">
                <a:latin typeface="Tahoma"/>
                <a:ea typeface="Tahoma"/>
                <a:cs typeface="Tahoma"/>
              </a:rPr>
              <a:t> </a:t>
            </a:r>
            <a:r>
              <a:rPr lang="fr-CH" sz="1200" dirty="0" err="1">
                <a:latin typeface="Tahoma"/>
                <a:ea typeface="Tahoma"/>
                <a:cs typeface="Tahoma"/>
              </a:rPr>
              <a:t>islanding</a:t>
            </a:r>
            <a:r>
              <a:rPr lang="fr-CH" sz="1200" dirty="0">
                <a:latin typeface="Tahoma"/>
                <a:ea typeface="Tahoma"/>
                <a:cs typeface="Tahoma"/>
              </a:rPr>
              <a:t> (as </a:t>
            </a:r>
            <a:r>
              <a:rPr lang="fr-CH" sz="1200" dirty="0" err="1">
                <a:latin typeface="Tahoma"/>
                <a:ea typeface="Tahoma"/>
                <a:cs typeface="Tahoma"/>
              </a:rPr>
              <a:t>shown</a:t>
            </a:r>
            <a:r>
              <a:rPr lang="fr-CH" sz="1200" dirty="0">
                <a:latin typeface="Tahoma"/>
                <a:ea typeface="Tahoma"/>
                <a:cs typeface="Tahoma"/>
              </a:rPr>
              <a:t>), but </a:t>
            </a:r>
            <a:r>
              <a:rPr lang="fr-CH" sz="1200" dirty="0" err="1">
                <a:latin typeface="Tahoma"/>
                <a:ea typeface="Tahoma"/>
                <a:cs typeface="Tahoma"/>
              </a:rPr>
              <a:t>it</a:t>
            </a:r>
            <a:r>
              <a:rPr lang="fr-CH" sz="1200" dirty="0">
                <a:latin typeface="Tahoma"/>
                <a:ea typeface="Tahoma"/>
                <a:cs typeface="Tahoma"/>
              </a:rPr>
              <a:t> can </a:t>
            </a:r>
            <a:r>
              <a:rPr lang="fr-CH" sz="1200" dirty="0" err="1">
                <a:latin typeface="Tahoma"/>
                <a:ea typeface="Tahoma"/>
                <a:cs typeface="Tahoma"/>
              </a:rPr>
              <a:t>also</a:t>
            </a:r>
            <a:r>
              <a:rPr lang="fr-CH" sz="1200" dirty="0">
                <a:latin typeface="Tahoma"/>
                <a:ea typeface="Tahoma"/>
                <a:cs typeface="Tahoma"/>
              </a:rPr>
              <a:t> </a:t>
            </a:r>
            <a:r>
              <a:rPr lang="fr-CH" sz="1200" dirty="0" err="1">
                <a:latin typeface="Tahoma"/>
                <a:ea typeface="Tahoma"/>
                <a:cs typeface="Tahoma"/>
              </a:rPr>
              <a:t>be</a:t>
            </a:r>
            <a:r>
              <a:rPr lang="fr-CH" sz="1200" dirty="0">
                <a:latin typeface="Tahoma"/>
                <a:ea typeface="Tahoma"/>
                <a:cs typeface="Tahoma"/>
              </a:rPr>
              <a:t> </a:t>
            </a:r>
            <a:r>
              <a:rPr lang="fr-CH" sz="1200" dirty="0" err="1">
                <a:latin typeface="Tahoma"/>
                <a:ea typeface="Tahoma"/>
                <a:cs typeface="Tahoma"/>
              </a:rPr>
              <a:t>used</a:t>
            </a:r>
            <a:r>
              <a:rPr lang="fr-CH" sz="1200" dirty="0">
                <a:latin typeface="Tahoma"/>
                <a:ea typeface="Tahoma"/>
                <a:cs typeface="Tahoma"/>
              </a:rPr>
              <a:t> for </a:t>
            </a:r>
            <a:r>
              <a:rPr lang="fr-CH" sz="1200" dirty="0" err="1">
                <a:latin typeface="Tahoma"/>
                <a:ea typeface="Tahoma"/>
                <a:cs typeface="Tahoma"/>
              </a:rPr>
              <a:t>faults</a:t>
            </a:r>
            <a:r>
              <a:rPr lang="fr-CH" sz="1200" dirty="0">
                <a:latin typeface="Tahoma"/>
                <a:ea typeface="Tahoma"/>
                <a:cs typeface="Tahoma"/>
              </a:rPr>
              <a:t>, protection, etc.</a:t>
            </a:r>
          </a:p>
          <a:p>
            <a:endParaRPr lang="fr-CH" sz="1200" i="0" dirty="0">
              <a:latin typeface="Tahoma"/>
              <a:ea typeface="Tahoma"/>
              <a:cs typeface="Tahoma"/>
            </a:endParaRPr>
          </a:p>
          <a:p>
            <a:pPr algn="just">
              <a:lnSpc>
                <a:spcPct val="115000"/>
              </a:lnSpc>
              <a:spcAft>
                <a:spcPts val="600"/>
              </a:spcAft>
            </a:pPr>
            <a:r>
              <a:rPr lang="en-GB" sz="1800" i="0" dirty="0">
                <a:effectLst/>
                <a:latin typeface="Arial" panose="020B0604020202020204" pitchFamily="34" charset="0"/>
                <a:ea typeface="Arial" panose="020B0604020202020204" pitchFamily="34" charset="0"/>
                <a:cs typeface="Times New Roman" panose="02020603050405020304" pitchFamily="18" charset="0"/>
              </a:rPr>
              <a:t>The validation tests use Hardware-In-the-Loop (HIL) laboratory, provided by HES-SO, Valais, emulating grid and other environment components, making sure that the procedure is efficient, streamlined and representative of the actual environment in the potential demonstrators. This step minimizes risks to components, allows the assessment of stability and operational challenges in almost real conditions yet in a controlled environment, and thus facilitates the deployment of the solutions to the future demonstration project</a:t>
            </a:r>
            <a:r>
              <a:rPr lang="en-GB" sz="1800" i="0" dirty="0">
                <a:effectLst/>
                <a:latin typeface="Calibri" panose="020F0502020204030204" pitchFamily="34" charset="0"/>
                <a:ea typeface="SimSun" panose="02010600030101010101" pitchFamily="2" charset="-122"/>
                <a:cs typeface="Arial" panose="020B0604020202020204" pitchFamily="34" charset="0"/>
              </a:rPr>
              <a:t> </a:t>
            </a:r>
            <a:r>
              <a:rPr lang="en-GB" sz="1800" i="0" dirty="0">
                <a:effectLst/>
                <a:latin typeface="Arial" panose="020B0604020202020204" pitchFamily="34" charset="0"/>
                <a:ea typeface="Arial" panose="020B0604020202020204" pitchFamily="34" charset="0"/>
                <a:cs typeface="Times New Roman" panose="02020603050405020304" pitchFamily="18" charset="0"/>
              </a:rPr>
              <a:t>.</a:t>
            </a:r>
            <a:r>
              <a:rPr lang="en-GB" sz="1800" i="0" dirty="0">
                <a:solidFill>
                  <a:srgbClr val="000000"/>
                </a:solidFill>
                <a:effectLst/>
                <a:latin typeface="Times New Roman" panose="02020603050405020304" pitchFamily="18" charset="0"/>
                <a:ea typeface="SimSun" panose="02010600030101010101" pitchFamily="2" charset="-122"/>
                <a:cs typeface="Arial" panose="020B0604020202020204" pitchFamily="34" charset="0"/>
              </a:rPr>
              <a:t> </a:t>
            </a:r>
            <a:endParaRPr lang="fr-CH" sz="1800" i="0" dirty="0">
              <a:effectLst/>
              <a:latin typeface="Calibri" panose="020F0502020204030204" pitchFamily="34" charset="0"/>
              <a:ea typeface="SimSun" panose="02010600030101010101" pitchFamily="2" charset="-122"/>
              <a:cs typeface="Arial" panose="020B0604020202020204" pitchFamily="34" charset="0"/>
            </a:endParaRPr>
          </a:p>
          <a:p>
            <a:endParaRPr lang="fr-CH" sz="1200" dirty="0">
              <a:latin typeface="Tahoma"/>
              <a:ea typeface="Tahoma"/>
              <a:cs typeface="Tahoma"/>
            </a:endParaRPr>
          </a:p>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30</a:t>
            </a:fld>
            <a:endParaRPr lang="en-US"/>
          </a:p>
        </p:txBody>
      </p:sp>
    </p:spTree>
    <p:extLst>
      <p:ext uri="{BB962C8B-B14F-4D97-AF65-F5344CB8AC3E}">
        <p14:creationId xmlns:p14="http://schemas.microsoft.com/office/powerpoint/2010/main" val="2802659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8</a:t>
            </a:fld>
            <a:endParaRPr lang="en-US"/>
          </a:p>
        </p:txBody>
      </p:sp>
    </p:spTree>
    <p:extLst>
      <p:ext uri="{BB962C8B-B14F-4D97-AF65-F5344CB8AC3E}">
        <p14:creationId xmlns:p14="http://schemas.microsoft.com/office/powerpoint/2010/main" val="879021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To identifier microgrid in Step 1: </a:t>
            </a:r>
          </a:p>
          <a:p>
            <a:r>
              <a:rPr lang="en-AU" noProof="0" dirty="0"/>
              <a:t>- Maximum use of the current grid network infrastructure </a:t>
            </a:r>
          </a:p>
          <a:p>
            <a:r>
              <a:rPr lang="en-AU" noProof="0" dirty="0"/>
              <a:t>- The local production (PV, hydro, biomass, generator, ) should at least ensure the balance of the critical loads within their domain. </a:t>
            </a:r>
          </a:p>
          <a:p>
            <a:r>
              <a:rPr lang="en-AU" noProof="0" dirty="0"/>
              <a:t>- Storage units can be considered to increase the </a:t>
            </a:r>
            <a:r>
              <a:rPr lang="en-AU" noProof="0" dirty="0" err="1"/>
              <a:t>resillence</a:t>
            </a:r>
            <a:r>
              <a:rPr lang="en-AU" noProof="0" dirty="0"/>
              <a:t> … </a:t>
            </a:r>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14</a:t>
            </a:fld>
            <a:endParaRPr lang="en-US"/>
          </a:p>
        </p:txBody>
      </p:sp>
    </p:spTree>
    <p:extLst>
      <p:ext uri="{BB962C8B-B14F-4D97-AF65-F5344CB8AC3E}">
        <p14:creationId xmlns:p14="http://schemas.microsoft.com/office/powerpoint/2010/main" val="620870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15</a:t>
            </a:fld>
            <a:endParaRPr lang="en-US"/>
          </a:p>
        </p:txBody>
      </p:sp>
    </p:spTree>
    <p:extLst>
      <p:ext uri="{BB962C8B-B14F-4D97-AF65-F5344CB8AC3E}">
        <p14:creationId xmlns:p14="http://schemas.microsoft.com/office/powerpoint/2010/main" val="606201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Calibri" panose="020F0502020204030204" pitchFamily="34" charset="0"/>
                <a:ea typeface="DengXian" panose="02010600030101010101" pitchFamily="2" charset="-122"/>
              </a:rPr>
              <a:t>We innovatively combined the inspired studies implementing insights from a Social Sciences and Humanities and the technical research in this project.  </a:t>
            </a:r>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16</a:t>
            </a:fld>
            <a:endParaRPr lang="en-US"/>
          </a:p>
        </p:txBody>
      </p:sp>
    </p:spTree>
    <p:extLst>
      <p:ext uri="{BB962C8B-B14F-4D97-AF65-F5344CB8AC3E}">
        <p14:creationId xmlns:p14="http://schemas.microsoft.com/office/powerpoint/2010/main" val="4956652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17</a:t>
            </a:fld>
            <a:endParaRPr lang="en-US"/>
          </a:p>
        </p:txBody>
      </p:sp>
    </p:spTree>
    <p:extLst>
      <p:ext uri="{BB962C8B-B14F-4D97-AF65-F5344CB8AC3E}">
        <p14:creationId xmlns:p14="http://schemas.microsoft.com/office/powerpoint/2010/main" val="2268391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000" i="0" noProof="0" dirty="0">
                <a:effectLst/>
                <a:latin typeface="Calibri Light" panose="020F0302020204030204" pitchFamily="34" charset="0"/>
                <a:ea typeface="Calibri" panose="020F0502020204030204" pitchFamily="34" charset="0"/>
                <a:cs typeface="Calibri Light" panose="020F0302020204030204" pitchFamily="34" charset="0"/>
              </a:rPr>
              <a:t>The aim of the new energy production facilities is to maintain self-production despite the new nitrogen and micropollutant treatment facilities, which consume more energy.</a:t>
            </a:r>
          </a:p>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18</a:t>
            </a:fld>
            <a:endParaRPr lang="en-US"/>
          </a:p>
        </p:txBody>
      </p:sp>
    </p:spTree>
    <p:extLst>
      <p:ext uri="{BB962C8B-B14F-4D97-AF65-F5344CB8AC3E}">
        <p14:creationId xmlns:p14="http://schemas.microsoft.com/office/powerpoint/2010/main" val="599594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r>
              <a:rPr lang="en-AU" sz="1800" b="1" i="0" noProof="0" dirty="0">
                <a:effectLst/>
                <a:latin typeface="Calibri Light" panose="020F0302020204030204" pitchFamily="34" charset="0"/>
                <a:ea typeface="Calibri" panose="020F0502020204030204" pitchFamily="34" charset="0"/>
                <a:cs typeface="Calibri Light" panose="020F0302020204030204" pitchFamily="34" charset="0"/>
              </a:rPr>
              <a:t>During the day, </a:t>
            </a:r>
            <a:r>
              <a:rPr lang="en-AU" sz="1800" i="0" noProof="0" dirty="0">
                <a:effectLst/>
                <a:latin typeface="Calibri Light" panose="020F0302020204030204" pitchFamily="34" charset="0"/>
                <a:ea typeface="Calibri" panose="020F0502020204030204" pitchFamily="34" charset="0"/>
                <a:cs typeface="Calibri Light" panose="020F0302020204030204" pitchFamily="34" charset="0"/>
              </a:rPr>
              <a:t>electricity will be generated by the photovoltaic panels installed on the roofs of the WWTP buildings (already in place) and by the photovoltaic wave (2,000 kWh per day). In addition, by recovering the organic matter extracted from the wastewater (the bacteria that "work" in the digester), the WWTP produces biogas. This biogas, which is normally stored during the day, can also be used to power a generator that supplements this production when needed during the day (4,450 </a:t>
            </a:r>
            <a:r>
              <a:rPr lang="en-AU" sz="1800" i="0" noProof="0" dirty="0" err="1">
                <a:effectLst/>
                <a:latin typeface="Calibri Light" panose="020F0302020204030204" pitchFamily="34" charset="0"/>
                <a:ea typeface="Calibri" panose="020F0502020204030204" pitchFamily="34" charset="0"/>
                <a:cs typeface="Calibri Light" panose="020F0302020204030204" pitchFamily="34" charset="0"/>
              </a:rPr>
              <a:t>KWh</a:t>
            </a:r>
            <a:r>
              <a:rPr lang="en-AU" sz="1800" i="0" noProof="0" dirty="0">
                <a:effectLst/>
                <a:latin typeface="Calibri Light" panose="020F0302020204030204" pitchFamily="34" charset="0"/>
                <a:ea typeface="Calibri" panose="020F0502020204030204" pitchFamily="34" charset="0"/>
                <a:cs typeface="Calibri Light" panose="020F0302020204030204" pitchFamily="34" charset="0"/>
              </a:rPr>
              <a:t> per day). However, the generator is generally shut down during the day.</a:t>
            </a:r>
          </a:p>
          <a:p>
            <a:pPr algn="just">
              <a:lnSpc>
                <a:spcPct val="107000"/>
              </a:lnSpc>
              <a:spcAft>
                <a:spcPts val="800"/>
              </a:spcAft>
            </a:pPr>
            <a:endParaRPr lang="en-AU" sz="1800" b="1" i="0" noProof="0" dirty="0">
              <a:effectLst/>
              <a:latin typeface="Calibri Light" panose="020F0302020204030204" pitchFamily="34" charset="0"/>
              <a:ea typeface="Calibri" panose="020F0502020204030204" pitchFamily="34" charset="0"/>
              <a:cs typeface="Calibri Light" panose="020F0302020204030204" pitchFamily="34" charset="0"/>
            </a:endParaRPr>
          </a:p>
          <a:p>
            <a:pPr algn="just">
              <a:lnSpc>
                <a:spcPct val="107000"/>
              </a:lnSpc>
              <a:spcAft>
                <a:spcPts val="800"/>
              </a:spcAft>
            </a:pPr>
            <a:r>
              <a:rPr lang="en-AU" sz="1800" b="1" i="0" noProof="0" dirty="0">
                <a:effectLst/>
                <a:latin typeface="Calibri Light" panose="020F0302020204030204" pitchFamily="34" charset="0"/>
                <a:ea typeface="Calibri" panose="020F0502020204030204" pitchFamily="34" charset="0"/>
                <a:cs typeface="Calibri Light" panose="020F0302020204030204" pitchFamily="34" charset="0"/>
              </a:rPr>
              <a:t>At night</a:t>
            </a:r>
            <a:r>
              <a:rPr lang="en-AU" sz="1800" i="0" noProof="0" dirty="0">
                <a:effectLst/>
                <a:latin typeface="Calibri Light" panose="020F0302020204030204" pitchFamily="34" charset="0"/>
                <a:ea typeface="Calibri" panose="020F0502020204030204" pitchFamily="34" charset="0"/>
                <a:cs typeface="Calibri Light" panose="020F0302020204030204" pitchFamily="34" charset="0"/>
              </a:rPr>
              <a:t>, the WWTP will be able to rely on the biogas released by the bacteria to power the generator, which will supply the electricity needed to keep it running at night. In this way, the WWTP will be self-generating and will even be able to inject a surplus into the </a:t>
            </a:r>
            <a:r>
              <a:rPr lang="en-AU" sz="1800" i="0" noProof="0" dirty="0" err="1">
                <a:effectLst/>
                <a:latin typeface="Calibri Light" panose="020F0302020204030204" pitchFamily="34" charset="0"/>
                <a:ea typeface="Calibri" panose="020F0502020204030204" pitchFamily="34" charset="0"/>
                <a:cs typeface="Calibri Light" panose="020F0302020204030204" pitchFamily="34" charset="0"/>
              </a:rPr>
              <a:t>Viteos</a:t>
            </a:r>
            <a:r>
              <a:rPr lang="en-AU" sz="1800" i="0" noProof="0" dirty="0">
                <a:effectLst/>
                <a:latin typeface="Calibri Light" panose="020F0302020204030204" pitchFamily="34" charset="0"/>
                <a:ea typeface="Calibri" panose="020F0502020204030204" pitchFamily="34" charset="0"/>
                <a:cs typeface="Calibri Light" panose="020F0302020204030204" pitchFamily="34" charset="0"/>
              </a:rPr>
              <a:t> electricity grid.</a:t>
            </a:r>
          </a:p>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19</a:t>
            </a:fld>
            <a:endParaRPr lang="en-US"/>
          </a:p>
        </p:txBody>
      </p:sp>
    </p:spTree>
    <p:extLst>
      <p:ext uri="{BB962C8B-B14F-4D97-AF65-F5344CB8AC3E}">
        <p14:creationId xmlns:p14="http://schemas.microsoft.com/office/powerpoint/2010/main" val="1688147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Header Placeholder 3"/>
          <p:cNvSpPr>
            <a:spLocks noGrp="1"/>
          </p:cNvSpPr>
          <p:nvPr>
            <p:ph type="hdr" sz="quarter"/>
          </p:nvPr>
        </p:nvSpPr>
        <p:spPr/>
        <p:txBody>
          <a:bodyPr/>
          <a:lstStyle/>
          <a:p>
            <a:endParaRPr lang="en-US"/>
          </a:p>
        </p:txBody>
      </p:sp>
      <p:sp>
        <p:nvSpPr>
          <p:cNvPr id="5" name="Slide Number Placeholder 4"/>
          <p:cNvSpPr>
            <a:spLocks noGrp="1"/>
          </p:cNvSpPr>
          <p:nvPr>
            <p:ph type="sldNum" sz="quarter" idx="5"/>
          </p:nvPr>
        </p:nvSpPr>
        <p:spPr/>
        <p:txBody>
          <a:bodyPr/>
          <a:lstStyle/>
          <a:p>
            <a:fld id="{768EC5FE-D353-F94E-9E44-E117D4240230}" type="slidenum">
              <a:rPr lang="en-US" smtClean="0"/>
              <a:t>26</a:t>
            </a:fld>
            <a:endParaRPr lang="en-US"/>
          </a:p>
        </p:txBody>
      </p:sp>
    </p:spTree>
    <p:extLst>
      <p:ext uri="{BB962C8B-B14F-4D97-AF65-F5344CB8AC3E}">
        <p14:creationId xmlns:p14="http://schemas.microsoft.com/office/powerpoint/2010/main" val="23086459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AA47A86E-ABFF-2546-8D07-B6DB4A0F5B7F}"/>
              </a:ext>
            </a:extLst>
          </p:cNvPr>
          <p:cNvSpPr/>
          <p:nvPr userDrawn="1"/>
        </p:nvSpPr>
        <p:spPr>
          <a:xfrm>
            <a:off x="6353735" y="100853"/>
            <a:ext cx="558053" cy="510988"/>
          </a:xfrm>
          <a:prstGeom prst="rect">
            <a:avLst/>
          </a:pr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DE59E005-D3BE-C94C-935C-421B56081927}"/>
              </a:ext>
            </a:extLst>
          </p:cNvPr>
          <p:cNvSpPr/>
          <p:nvPr userDrawn="1"/>
        </p:nvSpPr>
        <p:spPr>
          <a:xfrm>
            <a:off x="94129" y="6286500"/>
            <a:ext cx="558053" cy="510988"/>
          </a:xfrm>
          <a:prstGeom prst="rect">
            <a:avLst/>
          </a:pr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22">
            <a:extLst>
              <a:ext uri="{FF2B5EF4-FFF2-40B4-BE49-F238E27FC236}">
                <a16:creationId xmlns:a16="http://schemas.microsoft.com/office/drawing/2014/main" id="{17A7D953-B226-2946-9267-A694EF055A74}"/>
              </a:ext>
            </a:extLst>
          </p:cNvPr>
          <p:cNvSpPr>
            <a:spLocks noGrp="1"/>
          </p:cNvSpPr>
          <p:nvPr>
            <p:ph type="pic" sz="quarter" idx="1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8768316 w 12192000"/>
              <a:gd name="connsiteY3" fmla="*/ 6858000 h 6858000"/>
              <a:gd name="connsiteX4" fmla="*/ 7123814 w 12192000"/>
              <a:gd name="connsiteY4" fmla="*/ 6858000 h 6858000"/>
              <a:gd name="connsiteX5" fmla="*/ 736600 w 12192000"/>
              <a:gd name="connsiteY5" fmla="*/ 6858000 h 6858000"/>
              <a:gd name="connsiteX6" fmla="*/ 94129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8768316" y="6858000"/>
                </a:lnTo>
                <a:lnTo>
                  <a:pt x="7123814" y="6858000"/>
                </a:lnTo>
                <a:lnTo>
                  <a:pt x="736600" y="6858000"/>
                </a:lnTo>
                <a:lnTo>
                  <a:pt x="94129" y="6858000"/>
                </a:lnTo>
                <a:lnTo>
                  <a:pt x="0" y="6858000"/>
                </a:lnTo>
                <a:close/>
              </a:path>
            </a:pathLst>
          </a:custGeom>
          <a:solidFill>
            <a:schemeClr val="bg2"/>
          </a:solidFill>
        </p:spPr>
        <p:txBody>
          <a:bodyPr wrap="square">
            <a:noAutofit/>
          </a:bodyPr>
          <a:lstStyle/>
          <a:p>
            <a:r>
              <a:rPr lang="en-US"/>
              <a:t> </a:t>
            </a:r>
          </a:p>
        </p:txBody>
      </p:sp>
      <p:sp>
        <p:nvSpPr>
          <p:cNvPr id="18" name="Text Placeholder 17">
            <a:extLst>
              <a:ext uri="{FF2B5EF4-FFF2-40B4-BE49-F238E27FC236}">
                <a16:creationId xmlns:a16="http://schemas.microsoft.com/office/drawing/2014/main" id="{931109EB-7954-294B-8EA7-A599130EC48C}"/>
              </a:ext>
            </a:extLst>
          </p:cNvPr>
          <p:cNvSpPr>
            <a:spLocks noGrp="1"/>
          </p:cNvSpPr>
          <p:nvPr>
            <p:ph type="body" sz="quarter" idx="15" hasCustomPrompt="1"/>
          </p:nvPr>
        </p:nvSpPr>
        <p:spPr>
          <a:xfrm>
            <a:off x="0" y="1"/>
            <a:ext cx="6956385" cy="6857999"/>
          </a:xfrm>
          <a:custGeom>
            <a:avLst/>
            <a:gdLst>
              <a:gd name="connsiteX0" fmla="*/ 0 w 6956385"/>
              <a:gd name="connsiteY0" fmla="*/ 0 h 6857999"/>
              <a:gd name="connsiteX1" fmla="*/ 6956385 w 6956385"/>
              <a:gd name="connsiteY1" fmla="*/ 0 h 6857999"/>
              <a:gd name="connsiteX2" fmla="*/ 6956385 w 6956385"/>
              <a:gd name="connsiteY2" fmla="*/ 6857999 h 6857999"/>
              <a:gd name="connsiteX3" fmla="*/ 0 w 6956385"/>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956385" h="6857999">
                <a:moveTo>
                  <a:pt x="0" y="0"/>
                </a:moveTo>
                <a:lnTo>
                  <a:pt x="6956385" y="0"/>
                </a:lnTo>
                <a:lnTo>
                  <a:pt x="6956385" y="6857999"/>
                </a:lnTo>
                <a:lnTo>
                  <a:pt x="0" y="6857999"/>
                </a:lnTo>
                <a:close/>
              </a:path>
            </a:pathLst>
          </a:custGeom>
          <a:solidFill>
            <a:srgbClr val="FFFFFF">
              <a:alpha val="85000"/>
            </a:srgbClr>
          </a:solidFill>
        </p:spPr>
        <p:txBody>
          <a:bodyPr wrap="square" lIns="432000" tIns="3131999" rIns="900000">
            <a:noAutofit/>
          </a:bodyPr>
          <a:lstStyle>
            <a:lvl1pPr algn="l">
              <a:defRPr sz="3000" b="1" cap="all" baseline="0">
                <a:latin typeface="Arial" panose="020B0604020202020204" pitchFamily="34" charset="0"/>
                <a:cs typeface="Arial" panose="020B0604020202020204" pitchFamily="34" charset="0"/>
              </a:defRPr>
            </a:lvl1pPr>
            <a:lvl2pPr marL="0" algn="l">
              <a:defRPr sz="2000" cap="all" baseline="0">
                <a:latin typeface="Arial" panose="020B0604020202020204" pitchFamily="34" charset="0"/>
                <a:cs typeface="Arial" panose="020B0604020202020204" pitchFamily="34" charset="0"/>
              </a:defRPr>
            </a:lvl2pPr>
            <a:lvl3pPr marL="0" algn="l">
              <a:lnSpc>
                <a:spcPct val="200000"/>
              </a:lnSpc>
              <a:defRPr sz="2000" b="1" cap="all" baseline="0">
                <a:latin typeface="Arial" panose="020B0604020202020204" pitchFamily="34" charset="0"/>
                <a:cs typeface="Arial" panose="020B0604020202020204" pitchFamily="34" charset="0"/>
              </a:defRPr>
            </a:lvl3pPr>
            <a:lvl4pPr marL="0" algn="l">
              <a:defRPr sz="1400" b="1">
                <a:latin typeface="Arial" panose="020B0604020202020204" pitchFamily="34" charset="0"/>
                <a:cs typeface="Arial" panose="020B0604020202020204" pitchFamily="34" charset="0"/>
              </a:defRPr>
            </a:lvl4pPr>
            <a:lvl5pPr>
              <a:defRPr>
                <a:latin typeface="Helvetica Now Text" panose="020B0504030202020204" pitchFamily="34" charset="77"/>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3" name="Text Placeholder 51">
            <a:extLst>
              <a:ext uri="{FF2B5EF4-FFF2-40B4-BE49-F238E27FC236}">
                <a16:creationId xmlns:a16="http://schemas.microsoft.com/office/drawing/2014/main" id="{9281FC82-F1A5-EC41-9E0F-8E90914BA00C}"/>
              </a:ext>
            </a:extLst>
          </p:cNvPr>
          <p:cNvSpPr>
            <a:spLocks noGrp="1"/>
          </p:cNvSpPr>
          <p:nvPr>
            <p:ph type="body" sz="quarter" idx="18" hasCustomPrompt="1"/>
          </p:nvPr>
        </p:nvSpPr>
        <p:spPr>
          <a:xfrm>
            <a:off x="10521950" y="6534150"/>
            <a:ext cx="1370013" cy="1651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92" name="Freeform 91">
            <a:extLst>
              <a:ext uri="{FF2B5EF4-FFF2-40B4-BE49-F238E27FC236}">
                <a16:creationId xmlns:a16="http://schemas.microsoft.com/office/drawing/2014/main" id="{6ACE5032-A17A-6249-9138-7C72107564B3}"/>
              </a:ext>
            </a:extLst>
          </p:cNvPr>
          <p:cNvSpPr/>
          <p:nvPr userDrawn="1"/>
        </p:nvSpPr>
        <p:spPr>
          <a:xfrm>
            <a:off x="6390363" y="177317"/>
            <a:ext cx="368408" cy="368408"/>
          </a:xfrm>
          <a:custGeom>
            <a:avLst/>
            <a:gdLst>
              <a:gd name="connsiteX0" fmla="*/ 0 w 368408"/>
              <a:gd name="connsiteY0" fmla="*/ 0 h 368408"/>
              <a:gd name="connsiteX1" fmla="*/ 279025 w 368408"/>
              <a:gd name="connsiteY1" fmla="*/ 0 h 368408"/>
              <a:gd name="connsiteX2" fmla="*/ 368408 w 368408"/>
              <a:gd name="connsiteY2" fmla="*/ 0 h 368408"/>
              <a:gd name="connsiteX3" fmla="*/ 368408 w 368408"/>
              <a:gd name="connsiteY3" fmla="*/ 89383 h 368408"/>
              <a:gd name="connsiteX4" fmla="*/ 368408 w 368408"/>
              <a:gd name="connsiteY4" fmla="*/ 368408 h 368408"/>
              <a:gd name="connsiteX5" fmla="*/ 279025 w 368408"/>
              <a:gd name="connsiteY5" fmla="*/ 279025 h 368408"/>
              <a:gd name="connsiteX6" fmla="*/ 279025 w 368408"/>
              <a:gd name="connsiteY6" fmla="*/ 89383 h 368408"/>
              <a:gd name="connsiteX7" fmla="*/ 89383 w 368408"/>
              <a:gd name="connsiteY7" fmla="*/ 89383 h 368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08" h="368408">
                <a:moveTo>
                  <a:pt x="0" y="0"/>
                </a:moveTo>
                <a:lnTo>
                  <a:pt x="279025" y="0"/>
                </a:lnTo>
                <a:lnTo>
                  <a:pt x="368408" y="0"/>
                </a:lnTo>
                <a:lnTo>
                  <a:pt x="368408" y="89383"/>
                </a:lnTo>
                <a:lnTo>
                  <a:pt x="368408" y="368408"/>
                </a:lnTo>
                <a:lnTo>
                  <a:pt x="279025" y="279025"/>
                </a:lnTo>
                <a:lnTo>
                  <a:pt x="279025" y="89383"/>
                </a:lnTo>
                <a:lnTo>
                  <a:pt x="89383" y="89383"/>
                </a:lnTo>
                <a:close/>
              </a:path>
            </a:pathLst>
          </a:cu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92">
            <a:extLst>
              <a:ext uri="{FF2B5EF4-FFF2-40B4-BE49-F238E27FC236}">
                <a16:creationId xmlns:a16="http://schemas.microsoft.com/office/drawing/2014/main" id="{C01A81B0-A267-FC4B-9B75-F24292381B6A}"/>
              </a:ext>
            </a:extLst>
          </p:cNvPr>
          <p:cNvSpPr/>
          <p:nvPr userDrawn="1"/>
        </p:nvSpPr>
        <p:spPr>
          <a:xfrm rot="10800000">
            <a:off x="176405" y="6356243"/>
            <a:ext cx="368408" cy="368408"/>
          </a:xfrm>
          <a:custGeom>
            <a:avLst/>
            <a:gdLst>
              <a:gd name="connsiteX0" fmla="*/ 0 w 368408"/>
              <a:gd name="connsiteY0" fmla="*/ 0 h 368408"/>
              <a:gd name="connsiteX1" fmla="*/ 279025 w 368408"/>
              <a:gd name="connsiteY1" fmla="*/ 0 h 368408"/>
              <a:gd name="connsiteX2" fmla="*/ 368408 w 368408"/>
              <a:gd name="connsiteY2" fmla="*/ 0 h 368408"/>
              <a:gd name="connsiteX3" fmla="*/ 368408 w 368408"/>
              <a:gd name="connsiteY3" fmla="*/ 89383 h 368408"/>
              <a:gd name="connsiteX4" fmla="*/ 368408 w 368408"/>
              <a:gd name="connsiteY4" fmla="*/ 368408 h 368408"/>
              <a:gd name="connsiteX5" fmla="*/ 279025 w 368408"/>
              <a:gd name="connsiteY5" fmla="*/ 279025 h 368408"/>
              <a:gd name="connsiteX6" fmla="*/ 279025 w 368408"/>
              <a:gd name="connsiteY6" fmla="*/ 89383 h 368408"/>
              <a:gd name="connsiteX7" fmla="*/ 89383 w 368408"/>
              <a:gd name="connsiteY7" fmla="*/ 89383 h 368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8408" h="368408">
                <a:moveTo>
                  <a:pt x="0" y="0"/>
                </a:moveTo>
                <a:lnTo>
                  <a:pt x="279025" y="0"/>
                </a:lnTo>
                <a:lnTo>
                  <a:pt x="368408" y="0"/>
                </a:lnTo>
                <a:lnTo>
                  <a:pt x="368408" y="89383"/>
                </a:lnTo>
                <a:lnTo>
                  <a:pt x="368408" y="368408"/>
                </a:lnTo>
                <a:lnTo>
                  <a:pt x="279025" y="279025"/>
                </a:lnTo>
                <a:lnTo>
                  <a:pt x="279025" y="89383"/>
                </a:lnTo>
                <a:lnTo>
                  <a:pt x="89383" y="89383"/>
                </a:lnTo>
                <a:close/>
              </a:path>
            </a:pathLst>
          </a:cu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4">
            <a:extLst>
              <a:ext uri="{FF2B5EF4-FFF2-40B4-BE49-F238E27FC236}">
                <a16:creationId xmlns:a16="http://schemas.microsoft.com/office/drawing/2014/main" id="{89141EDC-E956-814E-9FD6-FC85CC58FD31}"/>
              </a:ext>
            </a:extLst>
          </p:cNvPr>
          <p:cNvSpPr>
            <a:spLocks noGrp="1"/>
          </p:cNvSpPr>
          <p:nvPr>
            <p:ph type="body" sz="quarter" idx="20" hasCustomPrompt="1"/>
          </p:nvPr>
        </p:nvSpPr>
        <p:spPr>
          <a:xfrm>
            <a:off x="6390363" y="177316"/>
            <a:ext cx="368408" cy="368409"/>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1" name="Text Placeholder 4">
            <a:extLst>
              <a:ext uri="{FF2B5EF4-FFF2-40B4-BE49-F238E27FC236}">
                <a16:creationId xmlns:a16="http://schemas.microsoft.com/office/drawing/2014/main" id="{BCAB1483-C867-E54B-824B-ADA4C2C3344D}"/>
              </a:ext>
            </a:extLst>
          </p:cNvPr>
          <p:cNvSpPr>
            <a:spLocks noGrp="1"/>
          </p:cNvSpPr>
          <p:nvPr>
            <p:ph type="body" sz="quarter" idx="21" hasCustomPrompt="1"/>
          </p:nvPr>
        </p:nvSpPr>
        <p:spPr>
          <a:xfrm rot="10800000">
            <a:off x="176405" y="6357789"/>
            <a:ext cx="368408" cy="368409"/>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21" name="Text Placeholder 4">
            <a:extLst>
              <a:ext uri="{FF2B5EF4-FFF2-40B4-BE49-F238E27FC236}">
                <a16:creationId xmlns:a16="http://schemas.microsoft.com/office/drawing/2014/main" id="{69F5F890-EAAC-7847-9985-7333A205DE76}"/>
              </a:ext>
            </a:extLst>
          </p:cNvPr>
          <p:cNvSpPr>
            <a:spLocks noGrp="1"/>
          </p:cNvSpPr>
          <p:nvPr>
            <p:ph type="body" sz="quarter" idx="22" hasCustomPrompt="1"/>
          </p:nvPr>
        </p:nvSpPr>
        <p:spPr>
          <a:xfrm>
            <a:off x="7207974" y="6443254"/>
            <a:ext cx="1233830" cy="304545"/>
          </a:xfrm>
          <a:prstGeom prst="rect">
            <a:avLst/>
          </a:prstGeom>
          <a:blipFill>
            <a:blip r:embed="rId4"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25" name="Text Placeholder 4">
            <a:extLst>
              <a:ext uri="{FF2B5EF4-FFF2-40B4-BE49-F238E27FC236}">
                <a16:creationId xmlns:a16="http://schemas.microsoft.com/office/drawing/2014/main" id="{6C46A05C-4274-C94E-B2B0-E5E3B8162015}"/>
              </a:ext>
            </a:extLst>
          </p:cNvPr>
          <p:cNvSpPr>
            <a:spLocks noGrp="1"/>
          </p:cNvSpPr>
          <p:nvPr>
            <p:ph type="body" sz="quarter" idx="23" hasCustomPrompt="1"/>
          </p:nvPr>
        </p:nvSpPr>
        <p:spPr>
          <a:xfrm>
            <a:off x="492159" y="611840"/>
            <a:ext cx="1598729" cy="346319"/>
          </a:xfrm>
          <a:prstGeom prst="rect">
            <a:avLst/>
          </a:prstGeom>
          <a:blipFill>
            <a:blip r:embed="rId5"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2806795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7BC6A318-4C29-074E-AD24-FB49270E0B6C}"/>
              </a:ext>
            </a:extLst>
          </p:cNvPr>
          <p:cNvSpPr>
            <a:spLocks noGrp="1"/>
          </p:cNvSpPr>
          <p:nvPr>
            <p:ph type="body" sz="quarter" idx="10"/>
          </p:nvPr>
        </p:nvSpPr>
        <p:spPr>
          <a:xfrm>
            <a:off x="390525" y="744297"/>
            <a:ext cx="11419806" cy="1323439"/>
          </a:xfrm>
          <a:prstGeom prst="rect">
            <a:avLst/>
          </a:prstGeom>
        </p:spPr>
        <p:txBody>
          <a:bodyPr>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 text styles</a:t>
            </a:r>
          </a:p>
        </p:txBody>
      </p:sp>
      <p:sp>
        <p:nvSpPr>
          <p:cNvPr id="14" name="Text Placeholder 12">
            <a:extLst>
              <a:ext uri="{FF2B5EF4-FFF2-40B4-BE49-F238E27FC236}">
                <a16:creationId xmlns:a16="http://schemas.microsoft.com/office/drawing/2014/main" id="{F01CFF31-E21F-C344-A9DA-A80A215414A2}"/>
              </a:ext>
            </a:extLst>
          </p:cNvPr>
          <p:cNvSpPr>
            <a:spLocks noGrp="1"/>
          </p:cNvSpPr>
          <p:nvPr>
            <p:ph type="body" sz="quarter" idx="11" hasCustomPrompt="1"/>
          </p:nvPr>
        </p:nvSpPr>
        <p:spPr>
          <a:xfrm>
            <a:off x="390026" y="2275352"/>
            <a:ext cx="11420305" cy="3854590"/>
          </a:xfrm>
          <a:prstGeom prst="rect">
            <a:avLst/>
          </a:prstGeom>
        </p:spPr>
        <p:txBody>
          <a:bodyPr/>
          <a:lstStyle>
            <a:lvl1pPr marL="0" indent="0">
              <a:spcAft>
                <a:spcPts val="0"/>
              </a:spcAft>
              <a:buFont typeface="Arial" panose="020B0604020202020204" pitchFamily="34" charset="0"/>
              <a:buNone/>
              <a:defRPr sz="2000">
                <a:latin typeface="Arial" panose="020B0604020202020204" pitchFamily="34" charset="0"/>
                <a:cs typeface="Arial" panose="020B0604020202020204" pitchFamily="34" charset="0"/>
              </a:defRPr>
            </a:lvl1pPr>
            <a:lvl2pPr marL="342900" indent="-342900">
              <a:spcBef>
                <a:spcPts val="1000"/>
              </a:spcBef>
              <a:buFont typeface="Arial" panose="020B0604020202020204" pitchFamily="34" charset="0"/>
              <a:buChar char="•"/>
              <a:tabLst/>
              <a:defRPr sz="2000" b="0">
                <a:latin typeface="Arial" panose="020B0604020202020204" pitchFamily="34" charset="0"/>
                <a:cs typeface="Arial" panose="020B0604020202020204" pitchFamily="34" charset="0"/>
              </a:defRPr>
            </a:lvl2pPr>
            <a:lvl3pPr marL="939800" indent="-369888">
              <a:buFont typeface="Courier New" panose="02070309020205020404" pitchFamily="49" charset="0"/>
              <a:buChar char="o"/>
              <a:tabLst/>
              <a:defRPr sz="2000" i="1">
                <a:latin typeface="Arial" panose="020B0604020202020204" pitchFamily="34" charset="0"/>
                <a:cs typeface="Arial" panose="020B0604020202020204" pitchFamily="34" charset="0"/>
              </a:defRPr>
            </a:lvl3pPr>
            <a:lvl4pPr marL="1733550" indent="-365125">
              <a:buFont typeface="Wingdings" pitchFamily="2" charset="2"/>
              <a:buChar char="§"/>
              <a:tabLst/>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marL="2514600" indent="-228600">
              <a:buFont typeface="Courier New" panose="02070309020205020404" pitchFamily="49" charset="0"/>
              <a:buChar char="o"/>
              <a:defRPr i="1">
                <a:latin typeface="Arial" panose="020B0604020202020204" pitchFamily="34" charset="0"/>
                <a:cs typeface="Arial" panose="020B0604020202020204" pitchFamily="34" charset="0"/>
              </a:defRPr>
            </a:lvl6pPr>
            <a:lvl7pPr marL="2971800" indent="-228600">
              <a:buFont typeface="Wingdings" panose="05000000000000000000" pitchFamily="2" charset="2"/>
              <a:buChar char="§"/>
              <a:defRPr>
                <a:latin typeface="Arial" panose="020B0604020202020204" pitchFamily="34" charset="0"/>
                <a:cs typeface="Arial" panose="020B0604020202020204" pitchFamily="34" charset="0"/>
              </a:defRPr>
            </a:lvl7pPr>
          </a:lstStyle>
          <a:p>
            <a:pPr lvl="0"/>
            <a:r>
              <a:rPr lang="en-US"/>
              <a:t>Edit Master text styles</a:t>
            </a:r>
          </a:p>
          <a:p>
            <a:pPr lvl="1"/>
            <a:r>
              <a:rPr lang="en-US"/>
              <a:t>First level</a:t>
            </a:r>
          </a:p>
          <a:p>
            <a:pPr lvl="2"/>
            <a:r>
              <a:rPr lang="en-US"/>
              <a:t>Second level</a:t>
            </a:r>
          </a:p>
          <a:p>
            <a:pPr lvl="3"/>
            <a:r>
              <a:rPr lang="en-US"/>
              <a:t>Third level</a:t>
            </a:r>
          </a:p>
          <a:p>
            <a:pPr lvl="4"/>
            <a:r>
              <a:rPr lang="en-US" err="1"/>
              <a:t>Igreoèwirt</a:t>
            </a:r>
            <a:endParaRPr lang="en-US"/>
          </a:p>
          <a:p>
            <a:pPr lvl="5"/>
            <a:r>
              <a:rPr lang="en-US" err="1">
                <a:latin typeface="Arial" panose="020B0604020202020204" pitchFamily="34" charset="0"/>
                <a:cs typeface="Arial" panose="020B0604020202020204" pitchFamily="34" charset="0"/>
              </a:rPr>
              <a:t>Dgsgregqew</a:t>
            </a:r>
            <a:endParaRPr lang="en-US">
              <a:latin typeface="Arial" panose="020B0604020202020204" pitchFamily="34" charset="0"/>
              <a:cs typeface="Arial" panose="020B0604020202020204" pitchFamily="34" charset="0"/>
            </a:endParaRPr>
          </a:p>
          <a:p>
            <a:pPr lvl="6"/>
            <a:r>
              <a:rPr lang="en-US"/>
              <a:t>egfwtrgt3wz</a:t>
            </a:r>
          </a:p>
        </p:txBody>
      </p:sp>
      <p:sp>
        <p:nvSpPr>
          <p:cNvPr id="8" name="Text Placeholder 4">
            <a:extLst>
              <a:ext uri="{FF2B5EF4-FFF2-40B4-BE49-F238E27FC236}">
                <a16:creationId xmlns:a16="http://schemas.microsoft.com/office/drawing/2014/main" id="{E877E9F0-1E53-4949-9082-7574C3A95AA1}"/>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9" name="Text Placeholder 4">
            <a:extLst>
              <a:ext uri="{FF2B5EF4-FFF2-40B4-BE49-F238E27FC236}">
                <a16:creationId xmlns:a16="http://schemas.microsoft.com/office/drawing/2014/main" id="{EBC3B6A8-EDE4-EA4C-B7F0-9248F6FBFC88}"/>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1" name="Text Placeholder 4">
            <a:extLst>
              <a:ext uri="{FF2B5EF4-FFF2-40B4-BE49-F238E27FC236}">
                <a16:creationId xmlns:a16="http://schemas.microsoft.com/office/drawing/2014/main" id="{02A2FEBE-151D-854A-B5A8-B5432249FE4D}"/>
              </a:ext>
            </a:extLst>
          </p:cNvPr>
          <p:cNvSpPr>
            <a:spLocks noGrp="1"/>
          </p:cNvSpPr>
          <p:nvPr>
            <p:ph type="body" sz="quarter" idx="22" hasCustomPrompt="1"/>
          </p:nvPr>
        </p:nvSpPr>
        <p:spPr>
          <a:xfrm>
            <a:off x="10577095" y="6330970"/>
            <a:ext cx="1289714" cy="279380"/>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2919283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1BFFFF78-5320-B64B-AD12-252239A84D8D}"/>
              </a:ext>
            </a:extLst>
          </p:cNvPr>
          <p:cNvSpPr>
            <a:spLocks noGrp="1"/>
          </p:cNvSpPr>
          <p:nvPr>
            <p:ph type="pic" sz="quarter" idx="17"/>
          </p:nvPr>
        </p:nvSpPr>
        <p:spPr>
          <a:xfrm>
            <a:off x="0" y="0"/>
            <a:ext cx="12192001" cy="6858000"/>
          </a:xfrm>
          <a:custGeom>
            <a:avLst/>
            <a:gdLst>
              <a:gd name="connsiteX0" fmla="*/ 0 w 12192001"/>
              <a:gd name="connsiteY0" fmla="*/ 0 h 6858000"/>
              <a:gd name="connsiteX1" fmla="*/ 1 w 12192001"/>
              <a:gd name="connsiteY1" fmla="*/ 0 h 6858000"/>
              <a:gd name="connsiteX2" fmla="*/ 112713 w 12192001"/>
              <a:gd name="connsiteY2" fmla="*/ 0 h 6858000"/>
              <a:gd name="connsiteX3" fmla="*/ 12192001 w 12192001"/>
              <a:gd name="connsiteY3" fmla="*/ 0 h 6858000"/>
              <a:gd name="connsiteX4" fmla="*/ 12192001 w 12192001"/>
              <a:gd name="connsiteY4" fmla="*/ 342900 h 6858000"/>
              <a:gd name="connsiteX5" fmla="*/ 12192000 w 12192001"/>
              <a:gd name="connsiteY5" fmla="*/ 342900 h 6858000"/>
              <a:gd name="connsiteX6" fmla="*/ 12192000 w 12192001"/>
              <a:gd name="connsiteY6" fmla="*/ 6858000 h 6858000"/>
              <a:gd name="connsiteX7" fmla="*/ 112713 w 12192001"/>
              <a:gd name="connsiteY7" fmla="*/ 6858000 h 6858000"/>
              <a:gd name="connsiteX8" fmla="*/ 12700 w 12192001"/>
              <a:gd name="connsiteY8" fmla="*/ 6858000 h 6858000"/>
              <a:gd name="connsiteX9" fmla="*/ 0 w 12192001"/>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1" h="6858000">
                <a:moveTo>
                  <a:pt x="0" y="0"/>
                </a:moveTo>
                <a:lnTo>
                  <a:pt x="1" y="0"/>
                </a:lnTo>
                <a:lnTo>
                  <a:pt x="112713" y="0"/>
                </a:lnTo>
                <a:lnTo>
                  <a:pt x="12192001" y="0"/>
                </a:lnTo>
                <a:lnTo>
                  <a:pt x="12192001" y="342900"/>
                </a:lnTo>
                <a:lnTo>
                  <a:pt x="12192000" y="342900"/>
                </a:lnTo>
                <a:lnTo>
                  <a:pt x="12192000" y="6858000"/>
                </a:lnTo>
                <a:lnTo>
                  <a:pt x="112713" y="6858000"/>
                </a:lnTo>
                <a:lnTo>
                  <a:pt x="12700" y="6858000"/>
                </a:lnTo>
                <a:lnTo>
                  <a:pt x="0" y="6858000"/>
                </a:lnTo>
                <a:close/>
              </a:path>
            </a:pathLst>
          </a:custGeom>
          <a:solidFill>
            <a:schemeClr val="bg2"/>
          </a:solidFill>
        </p:spPr>
        <p:txBody>
          <a:bodyPr wrap="square">
            <a:noAutofit/>
          </a:bodyPr>
          <a:lstStyle/>
          <a:p>
            <a:endParaRPr lang="en-US"/>
          </a:p>
        </p:txBody>
      </p:sp>
      <p:sp>
        <p:nvSpPr>
          <p:cNvPr id="22" name="Text Placeholder 21">
            <a:extLst>
              <a:ext uri="{FF2B5EF4-FFF2-40B4-BE49-F238E27FC236}">
                <a16:creationId xmlns:a16="http://schemas.microsoft.com/office/drawing/2014/main" id="{439A729A-4D1E-3B49-AF82-7ED24CED236F}"/>
              </a:ext>
            </a:extLst>
          </p:cNvPr>
          <p:cNvSpPr>
            <a:spLocks noGrp="1"/>
          </p:cNvSpPr>
          <p:nvPr>
            <p:ph type="body" sz="quarter" idx="15"/>
          </p:nvPr>
        </p:nvSpPr>
        <p:spPr>
          <a:xfrm>
            <a:off x="1888565" y="0"/>
            <a:ext cx="8402917" cy="6858000"/>
          </a:xfrm>
          <a:custGeom>
            <a:avLst/>
            <a:gdLst>
              <a:gd name="connsiteX0" fmla="*/ 0 w 8402917"/>
              <a:gd name="connsiteY0" fmla="*/ 0 h 6858000"/>
              <a:gd name="connsiteX1" fmla="*/ 8402917 w 8402917"/>
              <a:gd name="connsiteY1" fmla="*/ 0 h 6858000"/>
              <a:gd name="connsiteX2" fmla="*/ 8402917 w 8402917"/>
              <a:gd name="connsiteY2" fmla="*/ 101600 h 6858000"/>
              <a:gd name="connsiteX3" fmla="*/ 8398435 w 8402917"/>
              <a:gd name="connsiteY3" fmla="*/ 101600 h 6858000"/>
              <a:gd name="connsiteX4" fmla="*/ 8398435 w 8402917"/>
              <a:gd name="connsiteY4" fmla="*/ 6858000 h 6858000"/>
              <a:gd name="connsiteX5" fmla="*/ 2127 w 8402917"/>
              <a:gd name="connsiteY5" fmla="*/ 6858000 h 6858000"/>
              <a:gd name="connsiteX6" fmla="*/ 2127 w 8402917"/>
              <a:gd name="connsiteY6" fmla="*/ 101600 h 6858000"/>
              <a:gd name="connsiteX7" fmla="*/ 0 w 8402917"/>
              <a:gd name="connsiteY7" fmla="*/ 101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2917" h="6858000">
                <a:moveTo>
                  <a:pt x="0" y="0"/>
                </a:moveTo>
                <a:lnTo>
                  <a:pt x="8402917" y="0"/>
                </a:lnTo>
                <a:lnTo>
                  <a:pt x="8402917" y="101600"/>
                </a:lnTo>
                <a:lnTo>
                  <a:pt x="8398435" y="101600"/>
                </a:lnTo>
                <a:lnTo>
                  <a:pt x="8398435" y="6858000"/>
                </a:lnTo>
                <a:lnTo>
                  <a:pt x="2127" y="6858000"/>
                </a:lnTo>
                <a:lnTo>
                  <a:pt x="2127" y="101600"/>
                </a:lnTo>
                <a:lnTo>
                  <a:pt x="0" y="101600"/>
                </a:lnTo>
                <a:close/>
              </a:path>
            </a:pathLst>
          </a:custGeom>
          <a:solidFill>
            <a:schemeClr val="bg1">
              <a:alpha val="85000"/>
            </a:schemeClr>
          </a:solidFill>
        </p:spPr>
        <p:txBody>
          <a:bodyPr wrap="square" lIns="1116000" tIns="2124000" rIns="1080000" bIns="1980000" anchor="ctr">
            <a:noAutofit/>
          </a:bodyPr>
          <a:lstStyle>
            <a:lvl1pPr marL="0" indent="0" algn="l">
              <a:buNone/>
              <a:defRPr sz="3200" b="1" i="0">
                <a:latin typeface="Arial" panose="020B0604020202020204" pitchFamily="34" charset="0"/>
                <a:cs typeface="Arial" panose="020B0604020202020204" pitchFamily="34" charset="0"/>
              </a:defRPr>
            </a:lvl1pPr>
            <a:lvl2pPr>
              <a:defRPr b="1" i="0">
                <a:latin typeface="Helvetica Now Text" panose="020B0504030202020204" pitchFamily="34" charset="77"/>
              </a:defRPr>
            </a:lvl2pPr>
            <a:lvl3pPr>
              <a:defRPr b="1" i="0">
                <a:latin typeface="Helvetica Now Text" panose="020B0504030202020204" pitchFamily="34" charset="77"/>
              </a:defRPr>
            </a:lvl3pPr>
            <a:lvl4pPr>
              <a:defRPr b="1" i="0">
                <a:latin typeface="Helvetica Now Text" panose="020B0504030202020204" pitchFamily="34" charset="77"/>
              </a:defRPr>
            </a:lvl4pPr>
            <a:lvl5pPr>
              <a:defRPr b="1" i="0">
                <a:latin typeface="Helvetica Now Text" panose="020B0504030202020204" pitchFamily="34" charset="77"/>
              </a:defRPr>
            </a:lvl5pPr>
          </a:lstStyle>
          <a:p>
            <a:pPr lvl="0"/>
            <a:r>
              <a:rPr lang="en-US"/>
              <a:t>Edit Master text styles</a:t>
            </a:r>
          </a:p>
        </p:txBody>
      </p:sp>
      <p:sp>
        <p:nvSpPr>
          <p:cNvPr id="10" name="Text Placeholder 4">
            <a:extLst>
              <a:ext uri="{FF2B5EF4-FFF2-40B4-BE49-F238E27FC236}">
                <a16:creationId xmlns:a16="http://schemas.microsoft.com/office/drawing/2014/main" id="{BB026B7B-5BAD-F946-BC36-9B95ECD11608}"/>
              </a:ext>
            </a:extLst>
          </p:cNvPr>
          <p:cNvSpPr>
            <a:spLocks noGrp="1"/>
          </p:cNvSpPr>
          <p:nvPr>
            <p:ph type="body" sz="quarter" idx="20" hasCustomPrompt="1"/>
          </p:nvPr>
        </p:nvSpPr>
        <p:spPr>
          <a:xfrm>
            <a:off x="8206332" y="1588538"/>
            <a:ext cx="1551244" cy="1551248"/>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1" name="Text Placeholder 4">
            <a:extLst>
              <a:ext uri="{FF2B5EF4-FFF2-40B4-BE49-F238E27FC236}">
                <a16:creationId xmlns:a16="http://schemas.microsoft.com/office/drawing/2014/main" id="{DBDB2DCB-7452-364A-8ED2-E13E75B2CEC5}"/>
              </a:ext>
            </a:extLst>
          </p:cNvPr>
          <p:cNvSpPr>
            <a:spLocks noGrp="1"/>
          </p:cNvSpPr>
          <p:nvPr>
            <p:ph type="body" sz="quarter" idx="21" hasCustomPrompt="1"/>
          </p:nvPr>
        </p:nvSpPr>
        <p:spPr>
          <a:xfrm rot="10800000">
            <a:off x="2440207" y="3892151"/>
            <a:ext cx="1500927" cy="1500931"/>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621256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1BFFFF78-5320-B64B-AD12-252239A84D8D}"/>
              </a:ext>
            </a:extLst>
          </p:cNvPr>
          <p:cNvSpPr>
            <a:spLocks noGrp="1"/>
          </p:cNvSpPr>
          <p:nvPr>
            <p:ph type="pic" sz="quarter" idx="17"/>
          </p:nvPr>
        </p:nvSpPr>
        <p:spPr>
          <a:xfrm>
            <a:off x="0" y="0"/>
            <a:ext cx="12192001" cy="6858000"/>
          </a:xfrm>
          <a:custGeom>
            <a:avLst/>
            <a:gdLst>
              <a:gd name="connsiteX0" fmla="*/ 0 w 12192001"/>
              <a:gd name="connsiteY0" fmla="*/ 0 h 6858000"/>
              <a:gd name="connsiteX1" fmla="*/ 1 w 12192001"/>
              <a:gd name="connsiteY1" fmla="*/ 0 h 6858000"/>
              <a:gd name="connsiteX2" fmla="*/ 112713 w 12192001"/>
              <a:gd name="connsiteY2" fmla="*/ 0 h 6858000"/>
              <a:gd name="connsiteX3" fmla="*/ 12192001 w 12192001"/>
              <a:gd name="connsiteY3" fmla="*/ 0 h 6858000"/>
              <a:gd name="connsiteX4" fmla="*/ 12192001 w 12192001"/>
              <a:gd name="connsiteY4" fmla="*/ 342900 h 6858000"/>
              <a:gd name="connsiteX5" fmla="*/ 12192000 w 12192001"/>
              <a:gd name="connsiteY5" fmla="*/ 342900 h 6858000"/>
              <a:gd name="connsiteX6" fmla="*/ 12192000 w 12192001"/>
              <a:gd name="connsiteY6" fmla="*/ 6858000 h 6858000"/>
              <a:gd name="connsiteX7" fmla="*/ 112713 w 12192001"/>
              <a:gd name="connsiteY7" fmla="*/ 6858000 h 6858000"/>
              <a:gd name="connsiteX8" fmla="*/ 12700 w 12192001"/>
              <a:gd name="connsiteY8" fmla="*/ 6858000 h 6858000"/>
              <a:gd name="connsiteX9" fmla="*/ 0 w 12192001"/>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1" h="6858000">
                <a:moveTo>
                  <a:pt x="0" y="0"/>
                </a:moveTo>
                <a:lnTo>
                  <a:pt x="1" y="0"/>
                </a:lnTo>
                <a:lnTo>
                  <a:pt x="112713" y="0"/>
                </a:lnTo>
                <a:lnTo>
                  <a:pt x="12192001" y="0"/>
                </a:lnTo>
                <a:lnTo>
                  <a:pt x="12192001" y="342900"/>
                </a:lnTo>
                <a:lnTo>
                  <a:pt x="12192000" y="342900"/>
                </a:lnTo>
                <a:lnTo>
                  <a:pt x="12192000" y="6858000"/>
                </a:lnTo>
                <a:lnTo>
                  <a:pt x="112713" y="6858000"/>
                </a:lnTo>
                <a:lnTo>
                  <a:pt x="12700" y="6858000"/>
                </a:lnTo>
                <a:lnTo>
                  <a:pt x="0" y="6858000"/>
                </a:lnTo>
                <a:close/>
              </a:path>
            </a:pathLst>
          </a:custGeom>
          <a:solidFill>
            <a:schemeClr val="bg2"/>
          </a:solidFill>
        </p:spPr>
        <p:txBody>
          <a:bodyPr wrap="square">
            <a:noAutofit/>
          </a:bodyPr>
          <a:lstStyle/>
          <a:p>
            <a:endParaRPr lang="en-US"/>
          </a:p>
        </p:txBody>
      </p:sp>
      <p:sp>
        <p:nvSpPr>
          <p:cNvPr id="22" name="Text Placeholder 21">
            <a:extLst>
              <a:ext uri="{FF2B5EF4-FFF2-40B4-BE49-F238E27FC236}">
                <a16:creationId xmlns:a16="http://schemas.microsoft.com/office/drawing/2014/main" id="{439A729A-4D1E-3B49-AF82-7ED24CED236F}"/>
              </a:ext>
            </a:extLst>
          </p:cNvPr>
          <p:cNvSpPr>
            <a:spLocks noGrp="1"/>
          </p:cNvSpPr>
          <p:nvPr>
            <p:ph type="body" sz="quarter" idx="15"/>
          </p:nvPr>
        </p:nvSpPr>
        <p:spPr>
          <a:xfrm>
            <a:off x="1888565" y="0"/>
            <a:ext cx="8402917" cy="6858000"/>
          </a:xfrm>
          <a:custGeom>
            <a:avLst/>
            <a:gdLst>
              <a:gd name="connsiteX0" fmla="*/ 0 w 8402917"/>
              <a:gd name="connsiteY0" fmla="*/ 0 h 6858000"/>
              <a:gd name="connsiteX1" fmla="*/ 8402917 w 8402917"/>
              <a:gd name="connsiteY1" fmla="*/ 0 h 6858000"/>
              <a:gd name="connsiteX2" fmla="*/ 8402917 w 8402917"/>
              <a:gd name="connsiteY2" fmla="*/ 101600 h 6858000"/>
              <a:gd name="connsiteX3" fmla="*/ 8398435 w 8402917"/>
              <a:gd name="connsiteY3" fmla="*/ 101600 h 6858000"/>
              <a:gd name="connsiteX4" fmla="*/ 8398435 w 8402917"/>
              <a:gd name="connsiteY4" fmla="*/ 6858000 h 6858000"/>
              <a:gd name="connsiteX5" fmla="*/ 2127 w 8402917"/>
              <a:gd name="connsiteY5" fmla="*/ 6858000 h 6858000"/>
              <a:gd name="connsiteX6" fmla="*/ 2127 w 8402917"/>
              <a:gd name="connsiteY6" fmla="*/ 101600 h 6858000"/>
              <a:gd name="connsiteX7" fmla="*/ 0 w 8402917"/>
              <a:gd name="connsiteY7" fmla="*/ 101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2917" h="6858000">
                <a:moveTo>
                  <a:pt x="0" y="0"/>
                </a:moveTo>
                <a:lnTo>
                  <a:pt x="8402917" y="0"/>
                </a:lnTo>
                <a:lnTo>
                  <a:pt x="8402917" y="101600"/>
                </a:lnTo>
                <a:lnTo>
                  <a:pt x="8398435" y="101600"/>
                </a:lnTo>
                <a:lnTo>
                  <a:pt x="8398435" y="6858000"/>
                </a:lnTo>
                <a:lnTo>
                  <a:pt x="2127" y="6858000"/>
                </a:lnTo>
                <a:lnTo>
                  <a:pt x="2127" y="101600"/>
                </a:lnTo>
                <a:lnTo>
                  <a:pt x="0" y="101600"/>
                </a:lnTo>
                <a:close/>
              </a:path>
            </a:pathLst>
          </a:custGeom>
          <a:solidFill>
            <a:schemeClr val="bg1">
              <a:alpha val="85000"/>
            </a:schemeClr>
          </a:solidFill>
        </p:spPr>
        <p:txBody>
          <a:bodyPr wrap="square" lIns="1116000" tIns="2124000" rIns="1080000" bIns="1980000" anchor="ctr">
            <a:noAutofit/>
          </a:bodyPr>
          <a:lstStyle>
            <a:lvl1pPr marL="0" indent="0" algn="l">
              <a:buNone/>
              <a:defRPr sz="3200" b="1" i="0">
                <a:latin typeface="Arial" panose="020B0604020202020204" pitchFamily="34" charset="0"/>
                <a:cs typeface="Arial" panose="020B0604020202020204" pitchFamily="34" charset="0"/>
              </a:defRPr>
            </a:lvl1pPr>
            <a:lvl2pPr>
              <a:defRPr b="1" i="0">
                <a:latin typeface="Helvetica Now Text" panose="020B0504030202020204" pitchFamily="34" charset="77"/>
              </a:defRPr>
            </a:lvl2pPr>
            <a:lvl3pPr>
              <a:defRPr b="1" i="0">
                <a:latin typeface="Helvetica Now Text" panose="020B0504030202020204" pitchFamily="34" charset="77"/>
              </a:defRPr>
            </a:lvl3pPr>
            <a:lvl4pPr>
              <a:defRPr b="1" i="0">
                <a:latin typeface="Helvetica Now Text" panose="020B0504030202020204" pitchFamily="34" charset="77"/>
              </a:defRPr>
            </a:lvl4pPr>
            <a:lvl5pPr>
              <a:defRPr b="1" i="0">
                <a:latin typeface="Helvetica Now Text" panose="020B0504030202020204" pitchFamily="34" charset="77"/>
              </a:defRPr>
            </a:lvl5pPr>
          </a:lstStyle>
          <a:p>
            <a:pPr lvl="0"/>
            <a:r>
              <a:rPr lang="en-US"/>
              <a:t>Edit Master text styles</a:t>
            </a:r>
          </a:p>
        </p:txBody>
      </p:sp>
      <p:sp>
        <p:nvSpPr>
          <p:cNvPr id="10" name="Text Placeholder 4">
            <a:extLst>
              <a:ext uri="{FF2B5EF4-FFF2-40B4-BE49-F238E27FC236}">
                <a16:creationId xmlns:a16="http://schemas.microsoft.com/office/drawing/2014/main" id="{BB026B7B-5BAD-F946-BC36-9B95ECD11608}"/>
              </a:ext>
            </a:extLst>
          </p:cNvPr>
          <p:cNvSpPr>
            <a:spLocks noGrp="1"/>
          </p:cNvSpPr>
          <p:nvPr>
            <p:ph type="body" sz="quarter" idx="20" hasCustomPrompt="1"/>
          </p:nvPr>
        </p:nvSpPr>
        <p:spPr>
          <a:xfrm>
            <a:off x="8206332" y="1588538"/>
            <a:ext cx="1551244" cy="1551248"/>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1" name="Text Placeholder 4">
            <a:extLst>
              <a:ext uri="{FF2B5EF4-FFF2-40B4-BE49-F238E27FC236}">
                <a16:creationId xmlns:a16="http://schemas.microsoft.com/office/drawing/2014/main" id="{DBDB2DCB-7452-364A-8ED2-E13E75B2CEC5}"/>
              </a:ext>
            </a:extLst>
          </p:cNvPr>
          <p:cNvSpPr>
            <a:spLocks noGrp="1"/>
          </p:cNvSpPr>
          <p:nvPr>
            <p:ph type="body" sz="quarter" idx="21" hasCustomPrompt="1"/>
          </p:nvPr>
        </p:nvSpPr>
        <p:spPr>
          <a:xfrm rot="10800000">
            <a:off x="2440207" y="3892151"/>
            <a:ext cx="1500927" cy="1500931"/>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534643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3DE66C-7484-5941-9CB4-5B0FF3F9F196}"/>
              </a:ext>
            </a:extLst>
          </p:cNvPr>
          <p:cNvSpPr/>
          <p:nvPr userDrawn="1"/>
        </p:nvSpPr>
        <p:spPr>
          <a:xfrm>
            <a:off x="0" y="0"/>
            <a:ext cx="12192000" cy="6858000"/>
          </a:xfrm>
          <a:prstGeom prst="rect">
            <a:avLst/>
          </a:prstGeom>
          <a:solidFill>
            <a:srgbClr val="005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Text Placeholder 21">
            <a:extLst>
              <a:ext uri="{FF2B5EF4-FFF2-40B4-BE49-F238E27FC236}">
                <a16:creationId xmlns:a16="http://schemas.microsoft.com/office/drawing/2014/main" id="{439A729A-4D1E-3B49-AF82-7ED24CED236F}"/>
              </a:ext>
            </a:extLst>
          </p:cNvPr>
          <p:cNvSpPr>
            <a:spLocks noGrp="1"/>
          </p:cNvSpPr>
          <p:nvPr>
            <p:ph type="body" sz="quarter" idx="15"/>
          </p:nvPr>
        </p:nvSpPr>
        <p:spPr>
          <a:xfrm>
            <a:off x="1888565" y="0"/>
            <a:ext cx="8402917" cy="6858000"/>
          </a:xfrm>
          <a:custGeom>
            <a:avLst/>
            <a:gdLst>
              <a:gd name="connsiteX0" fmla="*/ 0 w 8402917"/>
              <a:gd name="connsiteY0" fmla="*/ 0 h 6858000"/>
              <a:gd name="connsiteX1" fmla="*/ 8402917 w 8402917"/>
              <a:gd name="connsiteY1" fmla="*/ 0 h 6858000"/>
              <a:gd name="connsiteX2" fmla="*/ 8402917 w 8402917"/>
              <a:gd name="connsiteY2" fmla="*/ 101600 h 6858000"/>
              <a:gd name="connsiteX3" fmla="*/ 8398435 w 8402917"/>
              <a:gd name="connsiteY3" fmla="*/ 101600 h 6858000"/>
              <a:gd name="connsiteX4" fmla="*/ 8398435 w 8402917"/>
              <a:gd name="connsiteY4" fmla="*/ 6858000 h 6858000"/>
              <a:gd name="connsiteX5" fmla="*/ 2127 w 8402917"/>
              <a:gd name="connsiteY5" fmla="*/ 6858000 h 6858000"/>
              <a:gd name="connsiteX6" fmla="*/ 2127 w 8402917"/>
              <a:gd name="connsiteY6" fmla="*/ 101600 h 6858000"/>
              <a:gd name="connsiteX7" fmla="*/ 0 w 8402917"/>
              <a:gd name="connsiteY7" fmla="*/ 101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2917" h="6858000">
                <a:moveTo>
                  <a:pt x="0" y="0"/>
                </a:moveTo>
                <a:lnTo>
                  <a:pt x="8402917" y="0"/>
                </a:lnTo>
                <a:lnTo>
                  <a:pt x="8402917" y="101600"/>
                </a:lnTo>
                <a:lnTo>
                  <a:pt x="8398435" y="101600"/>
                </a:lnTo>
                <a:lnTo>
                  <a:pt x="8398435" y="6858000"/>
                </a:lnTo>
                <a:lnTo>
                  <a:pt x="2127" y="6858000"/>
                </a:lnTo>
                <a:lnTo>
                  <a:pt x="2127" y="101600"/>
                </a:lnTo>
                <a:lnTo>
                  <a:pt x="0" y="101600"/>
                </a:lnTo>
                <a:close/>
              </a:path>
            </a:pathLst>
          </a:custGeom>
          <a:solidFill>
            <a:schemeClr val="bg1">
              <a:alpha val="85000"/>
            </a:schemeClr>
          </a:solidFill>
        </p:spPr>
        <p:txBody>
          <a:bodyPr wrap="square" lIns="1116000" tIns="2124000" rIns="1080000" bIns="1980000" anchor="ctr">
            <a:noAutofit/>
          </a:bodyPr>
          <a:lstStyle>
            <a:lvl1pPr marL="0" indent="0" algn="l">
              <a:buNone/>
              <a:defRPr sz="3200" b="1" i="0">
                <a:latin typeface="Arial" panose="020B0604020202020204" pitchFamily="34" charset="0"/>
                <a:cs typeface="Arial" panose="020B0604020202020204" pitchFamily="34" charset="0"/>
              </a:defRPr>
            </a:lvl1pPr>
            <a:lvl2pPr>
              <a:defRPr b="1" i="0">
                <a:latin typeface="Helvetica Now Text" panose="020B0504030202020204" pitchFamily="34" charset="77"/>
              </a:defRPr>
            </a:lvl2pPr>
            <a:lvl3pPr>
              <a:defRPr b="1" i="0">
                <a:latin typeface="Helvetica Now Text" panose="020B0504030202020204" pitchFamily="34" charset="77"/>
              </a:defRPr>
            </a:lvl3pPr>
            <a:lvl4pPr>
              <a:defRPr b="1" i="0">
                <a:latin typeface="Helvetica Now Text" panose="020B0504030202020204" pitchFamily="34" charset="77"/>
              </a:defRPr>
            </a:lvl4pPr>
            <a:lvl5pPr>
              <a:defRPr b="1" i="0">
                <a:latin typeface="Helvetica Now Text" panose="020B0504030202020204" pitchFamily="34" charset="77"/>
              </a:defRPr>
            </a:lvl5pPr>
          </a:lstStyle>
          <a:p>
            <a:pPr lvl="0"/>
            <a:r>
              <a:rPr lang="en-US"/>
              <a:t>Edit Master text styles</a:t>
            </a:r>
          </a:p>
        </p:txBody>
      </p:sp>
      <p:sp>
        <p:nvSpPr>
          <p:cNvPr id="8" name="Text Placeholder 4">
            <a:extLst>
              <a:ext uri="{FF2B5EF4-FFF2-40B4-BE49-F238E27FC236}">
                <a16:creationId xmlns:a16="http://schemas.microsoft.com/office/drawing/2014/main" id="{7B778BD9-092C-444F-A7D5-906DC4A5B010}"/>
              </a:ext>
            </a:extLst>
          </p:cNvPr>
          <p:cNvSpPr>
            <a:spLocks noGrp="1"/>
          </p:cNvSpPr>
          <p:nvPr>
            <p:ph type="body" sz="quarter" idx="23" hasCustomPrompt="1"/>
          </p:nvPr>
        </p:nvSpPr>
        <p:spPr>
          <a:xfrm>
            <a:off x="8231490" y="1588538"/>
            <a:ext cx="1500927" cy="1500931"/>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7" name="Text Placeholder 4">
            <a:extLst>
              <a:ext uri="{FF2B5EF4-FFF2-40B4-BE49-F238E27FC236}">
                <a16:creationId xmlns:a16="http://schemas.microsoft.com/office/drawing/2014/main" id="{B9DBFF16-3B72-B34C-BC94-AC2185E114C7}"/>
              </a:ext>
            </a:extLst>
          </p:cNvPr>
          <p:cNvSpPr>
            <a:spLocks noGrp="1"/>
          </p:cNvSpPr>
          <p:nvPr>
            <p:ph type="body" sz="quarter" idx="22" hasCustomPrompt="1"/>
          </p:nvPr>
        </p:nvSpPr>
        <p:spPr>
          <a:xfrm rot="10800000">
            <a:off x="2440207" y="3892151"/>
            <a:ext cx="1500927" cy="1500931"/>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789435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3DE66C-7484-5941-9CB4-5B0FF3F9F196}"/>
              </a:ext>
            </a:extLst>
          </p:cNvPr>
          <p:cNvSpPr/>
          <p:nvPr userDrawn="1"/>
        </p:nvSpPr>
        <p:spPr>
          <a:xfrm>
            <a:off x="0" y="0"/>
            <a:ext cx="12192000" cy="6858000"/>
          </a:xfrm>
          <a:prstGeom prst="rect">
            <a:avLst/>
          </a:prstGeom>
          <a:solidFill>
            <a:srgbClr val="958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Text Placeholder 21">
            <a:extLst>
              <a:ext uri="{FF2B5EF4-FFF2-40B4-BE49-F238E27FC236}">
                <a16:creationId xmlns:a16="http://schemas.microsoft.com/office/drawing/2014/main" id="{439A729A-4D1E-3B49-AF82-7ED24CED236F}"/>
              </a:ext>
            </a:extLst>
          </p:cNvPr>
          <p:cNvSpPr>
            <a:spLocks noGrp="1"/>
          </p:cNvSpPr>
          <p:nvPr>
            <p:ph type="body" sz="quarter" idx="15"/>
          </p:nvPr>
        </p:nvSpPr>
        <p:spPr>
          <a:xfrm>
            <a:off x="1888565" y="0"/>
            <a:ext cx="8402917" cy="6858000"/>
          </a:xfrm>
          <a:custGeom>
            <a:avLst/>
            <a:gdLst>
              <a:gd name="connsiteX0" fmla="*/ 0 w 8402917"/>
              <a:gd name="connsiteY0" fmla="*/ 0 h 6858000"/>
              <a:gd name="connsiteX1" fmla="*/ 8402917 w 8402917"/>
              <a:gd name="connsiteY1" fmla="*/ 0 h 6858000"/>
              <a:gd name="connsiteX2" fmla="*/ 8402917 w 8402917"/>
              <a:gd name="connsiteY2" fmla="*/ 101600 h 6858000"/>
              <a:gd name="connsiteX3" fmla="*/ 8398435 w 8402917"/>
              <a:gd name="connsiteY3" fmla="*/ 101600 h 6858000"/>
              <a:gd name="connsiteX4" fmla="*/ 8398435 w 8402917"/>
              <a:gd name="connsiteY4" fmla="*/ 6858000 h 6858000"/>
              <a:gd name="connsiteX5" fmla="*/ 2127 w 8402917"/>
              <a:gd name="connsiteY5" fmla="*/ 6858000 h 6858000"/>
              <a:gd name="connsiteX6" fmla="*/ 2127 w 8402917"/>
              <a:gd name="connsiteY6" fmla="*/ 101600 h 6858000"/>
              <a:gd name="connsiteX7" fmla="*/ 0 w 8402917"/>
              <a:gd name="connsiteY7" fmla="*/ 1016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02917" h="6858000">
                <a:moveTo>
                  <a:pt x="0" y="0"/>
                </a:moveTo>
                <a:lnTo>
                  <a:pt x="8402917" y="0"/>
                </a:lnTo>
                <a:lnTo>
                  <a:pt x="8402917" y="101600"/>
                </a:lnTo>
                <a:lnTo>
                  <a:pt x="8398435" y="101600"/>
                </a:lnTo>
                <a:lnTo>
                  <a:pt x="8398435" y="6858000"/>
                </a:lnTo>
                <a:lnTo>
                  <a:pt x="2127" y="6858000"/>
                </a:lnTo>
                <a:lnTo>
                  <a:pt x="2127" y="101600"/>
                </a:lnTo>
                <a:lnTo>
                  <a:pt x="0" y="101600"/>
                </a:lnTo>
                <a:close/>
              </a:path>
            </a:pathLst>
          </a:custGeom>
          <a:solidFill>
            <a:schemeClr val="bg1">
              <a:alpha val="85000"/>
            </a:schemeClr>
          </a:solidFill>
        </p:spPr>
        <p:txBody>
          <a:bodyPr wrap="square" lIns="1116000" tIns="2124000" rIns="1080000" bIns="1980000" anchor="ctr">
            <a:noAutofit/>
          </a:bodyPr>
          <a:lstStyle>
            <a:lvl1pPr marL="0" indent="0" algn="l">
              <a:buNone/>
              <a:defRPr sz="3200" b="1" i="0">
                <a:latin typeface="Arial" panose="020B0604020202020204" pitchFamily="34" charset="0"/>
                <a:cs typeface="Arial" panose="020B0604020202020204" pitchFamily="34" charset="0"/>
              </a:defRPr>
            </a:lvl1pPr>
            <a:lvl2pPr>
              <a:defRPr b="1" i="0">
                <a:latin typeface="Helvetica Now Text" panose="020B0504030202020204" pitchFamily="34" charset="77"/>
              </a:defRPr>
            </a:lvl2pPr>
            <a:lvl3pPr>
              <a:defRPr b="1" i="0">
                <a:latin typeface="Helvetica Now Text" panose="020B0504030202020204" pitchFamily="34" charset="77"/>
              </a:defRPr>
            </a:lvl3pPr>
            <a:lvl4pPr>
              <a:defRPr b="1" i="0">
                <a:latin typeface="Helvetica Now Text" panose="020B0504030202020204" pitchFamily="34" charset="77"/>
              </a:defRPr>
            </a:lvl4pPr>
            <a:lvl5pPr>
              <a:defRPr b="1" i="0">
                <a:latin typeface="Helvetica Now Text" panose="020B0504030202020204" pitchFamily="34" charset="77"/>
              </a:defRPr>
            </a:lvl5pPr>
          </a:lstStyle>
          <a:p>
            <a:pPr lvl="0"/>
            <a:r>
              <a:rPr lang="en-US"/>
              <a:t>Edit Master text styles</a:t>
            </a:r>
          </a:p>
        </p:txBody>
      </p:sp>
      <p:sp>
        <p:nvSpPr>
          <p:cNvPr id="8" name="Text Placeholder 4">
            <a:extLst>
              <a:ext uri="{FF2B5EF4-FFF2-40B4-BE49-F238E27FC236}">
                <a16:creationId xmlns:a16="http://schemas.microsoft.com/office/drawing/2014/main" id="{7B778BD9-092C-444F-A7D5-906DC4A5B010}"/>
              </a:ext>
            </a:extLst>
          </p:cNvPr>
          <p:cNvSpPr>
            <a:spLocks noGrp="1"/>
          </p:cNvSpPr>
          <p:nvPr>
            <p:ph type="body" sz="quarter" idx="23" hasCustomPrompt="1"/>
          </p:nvPr>
        </p:nvSpPr>
        <p:spPr>
          <a:xfrm>
            <a:off x="8231490" y="1588538"/>
            <a:ext cx="1500927" cy="1500931"/>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7" name="Text Placeholder 4">
            <a:extLst>
              <a:ext uri="{FF2B5EF4-FFF2-40B4-BE49-F238E27FC236}">
                <a16:creationId xmlns:a16="http://schemas.microsoft.com/office/drawing/2014/main" id="{B9DBFF16-3B72-B34C-BC94-AC2185E114C7}"/>
              </a:ext>
            </a:extLst>
          </p:cNvPr>
          <p:cNvSpPr>
            <a:spLocks noGrp="1"/>
          </p:cNvSpPr>
          <p:nvPr>
            <p:ph type="body" sz="quarter" idx="22" hasCustomPrompt="1"/>
          </p:nvPr>
        </p:nvSpPr>
        <p:spPr>
          <a:xfrm rot="10800000">
            <a:off x="2440207" y="3892151"/>
            <a:ext cx="1500927" cy="1500931"/>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26443867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A49B356-38E1-5249-906D-6913BA1B23FF}"/>
              </a:ext>
            </a:extLst>
          </p:cNvPr>
          <p:cNvSpPr>
            <a:spLocks noGrp="1"/>
          </p:cNvSpPr>
          <p:nvPr>
            <p:ph type="pic" sz="quarter" idx="14"/>
          </p:nvPr>
        </p:nvSpPr>
        <p:spPr>
          <a:xfrm>
            <a:off x="6415088" y="0"/>
            <a:ext cx="5776912" cy="6858000"/>
          </a:xfrm>
          <a:custGeom>
            <a:avLst/>
            <a:gdLst>
              <a:gd name="connsiteX0" fmla="*/ 0 w 5776912"/>
              <a:gd name="connsiteY0" fmla="*/ 0 h 6858000"/>
              <a:gd name="connsiteX1" fmla="*/ 5776912 w 5776912"/>
              <a:gd name="connsiteY1" fmla="*/ 0 h 6858000"/>
              <a:gd name="connsiteX2" fmla="*/ 5776912 w 5776912"/>
              <a:gd name="connsiteY2" fmla="*/ 6858000 h 6858000"/>
              <a:gd name="connsiteX3" fmla="*/ 0 w 577691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76912" h="6858000">
                <a:moveTo>
                  <a:pt x="0" y="0"/>
                </a:moveTo>
                <a:lnTo>
                  <a:pt x="5776912" y="0"/>
                </a:lnTo>
                <a:lnTo>
                  <a:pt x="5776912" y="6858000"/>
                </a:lnTo>
                <a:lnTo>
                  <a:pt x="0" y="6858000"/>
                </a:lnTo>
                <a:close/>
              </a:path>
            </a:pathLst>
          </a:custGeom>
          <a:solidFill>
            <a:schemeClr val="bg2"/>
          </a:solidFill>
        </p:spPr>
        <p:txBody>
          <a:bodyPr wrap="square">
            <a:noAutofit/>
          </a:bodyPr>
          <a:lstStyle/>
          <a:p>
            <a:endParaRPr lang="en-US"/>
          </a:p>
        </p:txBody>
      </p:sp>
      <p:sp>
        <p:nvSpPr>
          <p:cNvPr id="13" name="Text Placeholder 12">
            <a:extLst>
              <a:ext uri="{FF2B5EF4-FFF2-40B4-BE49-F238E27FC236}">
                <a16:creationId xmlns:a16="http://schemas.microsoft.com/office/drawing/2014/main" id="{F1878F8E-F81D-B247-AF38-9346D2B7AC70}"/>
              </a:ext>
            </a:extLst>
          </p:cNvPr>
          <p:cNvSpPr>
            <a:spLocks noGrp="1"/>
          </p:cNvSpPr>
          <p:nvPr>
            <p:ph type="body" sz="quarter" idx="10"/>
          </p:nvPr>
        </p:nvSpPr>
        <p:spPr>
          <a:xfrm>
            <a:off x="390525" y="744297"/>
            <a:ext cx="5768975" cy="2233301"/>
          </a:xfrm>
          <a:prstGeom prst="rect">
            <a:avLst/>
          </a:prstGeom>
        </p:spPr>
        <p:txBody>
          <a:bodyPr>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 text styles</a:t>
            </a:r>
          </a:p>
        </p:txBody>
      </p:sp>
      <p:sp>
        <p:nvSpPr>
          <p:cNvPr id="14" name="Text Placeholder 12">
            <a:extLst>
              <a:ext uri="{FF2B5EF4-FFF2-40B4-BE49-F238E27FC236}">
                <a16:creationId xmlns:a16="http://schemas.microsoft.com/office/drawing/2014/main" id="{AB460F30-4261-B042-9E73-824B118A458B}"/>
              </a:ext>
            </a:extLst>
          </p:cNvPr>
          <p:cNvSpPr>
            <a:spLocks noGrp="1"/>
          </p:cNvSpPr>
          <p:nvPr>
            <p:ph type="body" sz="quarter" idx="11" hasCustomPrompt="1"/>
          </p:nvPr>
        </p:nvSpPr>
        <p:spPr>
          <a:xfrm>
            <a:off x="390027" y="3185214"/>
            <a:ext cx="5769474" cy="2944728"/>
          </a:xfrm>
          <a:prstGeom prst="rect">
            <a:avLst/>
          </a:prstGeom>
        </p:spPr>
        <p:txBody>
          <a:bodyPr/>
          <a:lstStyle>
            <a:lvl1pPr marL="0" indent="0">
              <a:buFont typeface="Arial" panose="020B0604020202020204" pitchFamily="34" charset="0"/>
              <a:buNone/>
              <a:defRPr sz="2000">
                <a:latin typeface="Arial" panose="020B0604020202020204" pitchFamily="34" charset="0"/>
                <a:cs typeface="Arial" panose="020B0604020202020204" pitchFamily="34" charset="0"/>
              </a:defRPr>
            </a:lvl1pPr>
            <a:lvl2pPr marL="11113" indent="350838">
              <a:spcBef>
                <a:spcPts val="500"/>
              </a:spcBef>
              <a:buFont typeface="Arial" panose="020B0604020202020204" pitchFamily="34" charset="0"/>
              <a:buChar char="•"/>
              <a:tabLst/>
              <a:defRPr sz="2000" b="0" i="0">
                <a:latin typeface="Arial" panose="020B0604020202020204" pitchFamily="34" charset="0"/>
                <a:cs typeface="Arial" panose="020B0604020202020204" pitchFamily="34" charset="0"/>
              </a:defRPr>
            </a:lvl2pPr>
            <a:lvl3pPr marL="985838" indent="-363538">
              <a:buFont typeface="Courier New" panose="02070309020205020404" pitchFamily="49" charset="0"/>
              <a:buChar char="o"/>
              <a:tabLst/>
              <a:defRPr sz="2000" i="1">
                <a:latin typeface="Arial" panose="020B0604020202020204" pitchFamily="34" charset="0"/>
                <a:cs typeface="Arial" panose="020B0604020202020204" pitchFamily="34" charset="0"/>
              </a:defRPr>
            </a:lvl3pPr>
            <a:lvl4pPr marL="1733550" indent="-396875">
              <a:buFont typeface="Wingdings" pitchFamily="2" charset="2"/>
              <a:buChar char="§"/>
              <a:tabLst/>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marL="2514600" indent="-228600">
              <a:buFont typeface="Courier New" panose="02070309020205020404" pitchFamily="49" charset="0"/>
              <a:buChar char="o"/>
              <a:defRPr i="1"/>
            </a:lvl6pPr>
            <a:lvl7pPr marL="2971800" indent="-228600">
              <a:buFont typeface="Wingdings" panose="05000000000000000000" pitchFamily="2" charset="2"/>
              <a:buChar char="§"/>
              <a:defRPr>
                <a:latin typeface="Arial" panose="020B0604020202020204" pitchFamily="34" charset="0"/>
                <a:cs typeface="Arial" panose="020B0604020202020204" pitchFamily="34" charset="0"/>
              </a:defRPr>
            </a:lvl7pPr>
          </a:lstStyle>
          <a:p>
            <a:pPr lvl="0"/>
            <a:r>
              <a:rPr lang="en-US"/>
              <a:t>Edit Master text styles</a:t>
            </a:r>
          </a:p>
          <a:p>
            <a:pPr lvl="1"/>
            <a:r>
              <a:rPr lang="en-US"/>
              <a:t>First level</a:t>
            </a:r>
          </a:p>
          <a:p>
            <a:pPr lvl="2"/>
            <a:r>
              <a:rPr lang="en-US"/>
              <a:t>Second level</a:t>
            </a:r>
          </a:p>
          <a:p>
            <a:pPr lvl="3"/>
            <a:r>
              <a:rPr lang="en-US"/>
              <a:t>Third level</a:t>
            </a:r>
          </a:p>
          <a:p>
            <a:pPr lvl="4"/>
            <a:r>
              <a:rPr lang="en-US" err="1"/>
              <a:t>Igreoèwirt</a:t>
            </a:r>
            <a:endParaRPr lang="en-US"/>
          </a:p>
          <a:p>
            <a:pPr lvl="5"/>
            <a:r>
              <a:rPr lang="en-US" err="1">
                <a:latin typeface="Arial" panose="020B0604020202020204" pitchFamily="34" charset="0"/>
                <a:cs typeface="Arial" panose="020B0604020202020204" pitchFamily="34" charset="0"/>
              </a:rPr>
              <a:t>Dgsgregqew</a:t>
            </a:r>
            <a:endParaRPr lang="en-US">
              <a:latin typeface="Arial" panose="020B0604020202020204" pitchFamily="34" charset="0"/>
              <a:cs typeface="Arial" panose="020B0604020202020204" pitchFamily="34" charset="0"/>
            </a:endParaRPr>
          </a:p>
          <a:p>
            <a:pPr lvl="6"/>
            <a:r>
              <a:rPr lang="en-US"/>
              <a:t>egfwtrgt3wz</a:t>
            </a:r>
          </a:p>
          <a:p>
            <a:pPr lvl="0"/>
            <a:endParaRPr lang="en-US"/>
          </a:p>
        </p:txBody>
      </p:sp>
      <p:sp>
        <p:nvSpPr>
          <p:cNvPr id="10" name="Text Placeholder 4">
            <a:extLst>
              <a:ext uri="{FF2B5EF4-FFF2-40B4-BE49-F238E27FC236}">
                <a16:creationId xmlns:a16="http://schemas.microsoft.com/office/drawing/2014/main" id="{A97049F6-2E3D-0446-9443-B578B7282203}"/>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2" name="Text Placeholder 4">
            <a:extLst>
              <a:ext uri="{FF2B5EF4-FFF2-40B4-BE49-F238E27FC236}">
                <a16:creationId xmlns:a16="http://schemas.microsoft.com/office/drawing/2014/main" id="{435D0604-E31B-1F41-9591-4FDE1B2CCA4E}"/>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22" name="Text Placeholder 4">
            <a:extLst>
              <a:ext uri="{FF2B5EF4-FFF2-40B4-BE49-F238E27FC236}">
                <a16:creationId xmlns:a16="http://schemas.microsoft.com/office/drawing/2014/main" id="{409FD05A-253A-1F42-B52E-04798B2F1EA1}"/>
              </a:ext>
            </a:extLst>
          </p:cNvPr>
          <p:cNvSpPr>
            <a:spLocks noGrp="1"/>
          </p:cNvSpPr>
          <p:nvPr>
            <p:ph type="body" sz="quarter" idx="22" hasCustomPrompt="1"/>
          </p:nvPr>
        </p:nvSpPr>
        <p:spPr>
          <a:xfrm>
            <a:off x="4860261" y="6330970"/>
            <a:ext cx="1289714" cy="279380"/>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064990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E11E25C9-2023-A045-9734-0844EC767638}"/>
              </a:ext>
            </a:extLst>
          </p:cNvPr>
          <p:cNvSpPr>
            <a:spLocks noGrp="1"/>
          </p:cNvSpPr>
          <p:nvPr>
            <p:ph type="body" sz="quarter" idx="10"/>
          </p:nvPr>
        </p:nvSpPr>
        <p:spPr>
          <a:xfrm>
            <a:off x="390525" y="753341"/>
            <a:ext cx="11419806" cy="707886"/>
          </a:xfrm>
          <a:prstGeom prst="rect">
            <a:avLst/>
          </a:prstGeom>
        </p:spPr>
        <p:txBody>
          <a:bodyPr>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 text styles</a:t>
            </a:r>
          </a:p>
        </p:txBody>
      </p:sp>
      <p:sp>
        <p:nvSpPr>
          <p:cNvPr id="17" name="Text Placeholder 12">
            <a:extLst>
              <a:ext uri="{FF2B5EF4-FFF2-40B4-BE49-F238E27FC236}">
                <a16:creationId xmlns:a16="http://schemas.microsoft.com/office/drawing/2014/main" id="{218BF4CC-B09C-2E44-B649-E01AE7A8AB88}"/>
              </a:ext>
            </a:extLst>
          </p:cNvPr>
          <p:cNvSpPr>
            <a:spLocks noGrp="1"/>
          </p:cNvSpPr>
          <p:nvPr>
            <p:ph type="body" sz="quarter" idx="11" hasCustomPrompt="1"/>
          </p:nvPr>
        </p:nvSpPr>
        <p:spPr>
          <a:xfrm>
            <a:off x="390026" y="1616420"/>
            <a:ext cx="11420305" cy="527018"/>
          </a:xfrm>
          <a:prstGeom prst="rect">
            <a:avLst/>
          </a:prstGeom>
        </p:spPr>
        <p:txBody>
          <a:bodyPr/>
          <a:lstStyle>
            <a:lvl1pPr marL="0" indent="0">
              <a:buFont typeface="Arial" panose="020B0604020202020204" pitchFamily="34" charset="0"/>
              <a:buNone/>
              <a:defRPr sz="2000">
                <a:latin typeface="Arial" panose="020B0604020202020204" pitchFamily="34" charset="0"/>
                <a:cs typeface="Arial" panose="020B0604020202020204" pitchFamily="34" charset="0"/>
              </a:defRPr>
            </a:lvl1pPr>
            <a:lvl2pPr marL="342900" indent="-342900">
              <a:spcBef>
                <a:spcPts val="2000"/>
              </a:spcBef>
              <a:buFont typeface="Arial" panose="020B0604020202020204" pitchFamily="34" charset="0"/>
              <a:buChar char="•"/>
              <a:tabLst/>
              <a:defRPr sz="2000" b="1">
                <a:latin typeface="Helvetica Now Text" panose="020B0504030202020204" pitchFamily="34" charset="77"/>
              </a:defRPr>
            </a:lvl2pPr>
            <a:lvl3pPr>
              <a:defRPr sz="2000">
                <a:latin typeface="Helvetica Now Text" panose="020B0504030202020204" pitchFamily="34" charset="77"/>
              </a:defRPr>
            </a:lvl3pPr>
            <a:lvl4pPr>
              <a:defRPr sz="2000">
                <a:latin typeface="Helvetica Now Text" panose="020B0504030202020204" pitchFamily="34" charset="77"/>
              </a:defRPr>
            </a:lvl4pPr>
            <a:lvl5pPr>
              <a:defRPr sz="2000">
                <a:latin typeface="Helvetica Now Text" panose="020B0504030202020204" pitchFamily="34" charset="77"/>
              </a:defRPr>
            </a:lvl5pPr>
          </a:lstStyle>
          <a:p>
            <a:pPr lvl="0"/>
            <a:r>
              <a:rPr lang="en-US"/>
              <a:t>Edit Master text styles</a:t>
            </a:r>
          </a:p>
        </p:txBody>
      </p:sp>
      <p:sp>
        <p:nvSpPr>
          <p:cNvPr id="19" name="Chart Placeholder 18">
            <a:extLst>
              <a:ext uri="{FF2B5EF4-FFF2-40B4-BE49-F238E27FC236}">
                <a16:creationId xmlns:a16="http://schemas.microsoft.com/office/drawing/2014/main" id="{AAB61624-269D-2645-8E2E-2893DB5DA2E3}"/>
              </a:ext>
            </a:extLst>
          </p:cNvPr>
          <p:cNvSpPr>
            <a:spLocks noGrp="1"/>
          </p:cNvSpPr>
          <p:nvPr>
            <p:ph type="chart" sz="quarter" idx="12"/>
          </p:nvPr>
        </p:nvSpPr>
        <p:spPr>
          <a:xfrm>
            <a:off x="390025" y="2322691"/>
            <a:ext cx="11420305" cy="2826156"/>
          </a:xfrm>
          <a:prstGeom prst="rect">
            <a:avLst/>
          </a:prstGeom>
        </p:spPr>
        <p:txBody>
          <a:bodyPr/>
          <a:lstStyle/>
          <a:p>
            <a:endParaRPr lang="en-US"/>
          </a:p>
        </p:txBody>
      </p:sp>
      <p:sp>
        <p:nvSpPr>
          <p:cNvPr id="20" name="Text Placeholder 12">
            <a:extLst>
              <a:ext uri="{FF2B5EF4-FFF2-40B4-BE49-F238E27FC236}">
                <a16:creationId xmlns:a16="http://schemas.microsoft.com/office/drawing/2014/main" id="{336A05A7-D324-0E49-A248-EA0E26A98000}"/>
              </a:ext>
            </a:extLst>
          </p:cNvPr>
          <p:cNvSpPr>
            <a:spLocks noGrp="1"/>
          </p:cNvSpPr>
          <p:nvPr>
            <p:ph type="body" sz="quarter" idx="13"/>
          </p:nvPr>
        </p:nvSpPr>
        <p:spPr>
          <a:xfrm>
            <a:off x="390026" y="5375620"/>
            <a:ext cx="11420305" cy="527018"/>
          </a:xfrm>
          <a:prstGeom prst="rect">
            <a:avLst/>
          </a:prstGeom>
        </p:spPr>
        <p:txBody>
          <a:bodyPr>
            <a:normAutofit/>
          </a:bodyPr>
          <a:lstStyle>
            <a:lvl1pPr marL="0" indent="0" algn="ctr">
              <a:buFont typeface="Arial" panose="020B0604020202020204" pitchFamily="34" charset="0"/>
              <a:buNone/>
              <a:defRPr sz="1400">
                <a:latin typeface="Arial" panose="020B0604020202020204" pitchFamily="34" charset="0"/>
                <a:cs typeface="Arial" panose="020B0604020202020204" pitchFamily="34" charset="0"/>
              </a:defRPr>
            </a:lvl1pPr>
            <a:lvl2pPr marL="342900" indent="-342900">
              <a:spcBef>
                <a:spcPts val="2000"/>
              </a:spcBef>
              <a:buFont typeface="Arial" panose="020B0604020202020204" pitchFamily="34" charset="0"/>
              <a:buChar char="•"/>
              <a:tabLst/>
              <a:defRPr sz="2000" b="1">
                <a:latin typeface="Helvetica Now Text" panose="020B0504030202020204" pitchFamily="34" charset="77"/>
              </a:defRPr>
            </a:lvl2pPr>
            <a:lvl3pPr>
              <a:defRPr sz="2000">
                <a:latin typeface="Helvetica Now Text" panose="020B0504030202020204" pitchFamily="34" charset="77"/>
              </a:defRPr>
            </a:lvl3pPr>
            <a:lvl4pPr>
              <a:defRPr sz="2000">
                <a:latin typeface="Helvetica Now Text" panose="020B0504030202020204" pitchFamily="34" charset="77"/>
              </a:defRPr>
            </a:lvl4pPr>
            <a:lvl5pPr>
              <a:defRPr sz="2000">
                <a:latin typeface="Helvetica Now Text" panose="020B0504030202020204" pitchFamily="34" charset="77"/>
              </a:defRPr>
            </a:lvl5pPr>
          </a:lstStyle>
          <a:p>
            <a:pPr lvl="0"/>
            <a:r>
              <a:rPr lang="en-US"/>
              <a:t>Edit Master text styles</a:t>
            </a:r>
          </a:p>
        </p:txBody>
      </p:sp>
      <p:sp>
        <p:nvSpPr>
          <p:cNvPr id="13" name="Text Placeholder 4">
            <a:extLst>
              <a:ext uri="{FF2B5EF4-FFF2-40B4-BE49-F238E27FC236}">
                <a16:creationId xmlns:a16="http://schemas.microsoft.com/office/drawing/2014/main" id="{0A09C69F-A0B5-0041-9E5B-9070AF627E4F}"/>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4" name="Text Placeholder 4">
            <a:extLst>
              <a:ext uri="{FF2B5EF4-FFF2-40B4-BE49-F238E27FC236}">
                <a16:creationId xmlns:a16="http://schemas.microsoft.com/office/drawing/2014/main" id="{F585BA24-3805-5440-9C17-CE8A876FE1B3}"/>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8" name="Text Placeholder 4">
            <a:extLst>
              <a:ext uri="{FF2B5EF4-FFF2-40B4-BE49-F238E27FC236}">
                <a16:creationId xmlns:a16="http://schemas.microsoft.com/office/drawing/2014/main" id="{58D56465-9C3C-E04A-9A4D-5BDBF58B17AC}"/>
              </a:ext>
            </a:extLst>
          </p:cNvPr>
          <p:cNvSpPr>
            <a:spLocks noGrp="1"/>
          </p:cNvSpPr>
          <p:nvPr>
            <p:ph type="body" sz="quarter" idx="22" hasCustomPrompt="1"/>
          </p:nvPr>
        </p:nvSpPr>
        <p:spPr>
          <a:xfrm>
            <a:off x="10577095" y="6330970"/>
            <a:ext cx="1289714" cy="279380"/>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6266175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2" name="Picture Placeholder 27">
            <a:extLst>
              <a:ext uri="{FF2B5EF4-FFF2-40B4-BE49-F238E27FC236}">
                <a16:creationId xmlns:a16="http://schemas.microsoft.com/office/drawing/2014/main" id="{934D6A40-18FE-2B47-94E1-134CD8408286}"/>
              </a:ext>
            </a:extLst>
          </p:cNvPr>
          <p:cNvSpPr>
            <a:spLocks noGrp="1"/>
          </p:cNvSpPr>
          <p:nvPr>
            <p:ph type="pic" sz="quarter" idx="14"/>
          </p:nvPr>
        </p:nvSpPr>
        <p:spPr>
          <a:xfrm>
            <a:off x="0" y="0"/>
            <a:ext cx="12192000" cy="6858000"/>
          </a:xfrm>
          <a:prstGeom prst="rect">
            <a:avLst/>
          </a:prstGeom>
          <a:solidFill>
            <a:schemeClr val="bg2"/>
          </a:solidFill>
        </p:spPr>
        <p:txBody>
          <a:bodyPr/>
          <a:lstStyle/>
          <a:p>
            <a:endParaRPr lang="en-US"/>
          </a:p>
        </p:txBody>
      </p:sp>
      <p:sp>
        <p:nvSpPr>
          <p:cNvPr id="8" name="Text Placeholder 12">
            <a:extLst>
              <a:ext uri="{FF2B5EF4-FFF2-40B4-BE49-F238E27FC236}">
                <a16:creationId xmlns:a16="http://schemas.microsoft.com/office/drawing/2014/main" id="{8F3060DA-1B96-2446-AC60-B43FADD59974}"/>
              </a:ext>
            </a:extLst>
          </p:cNvPr>
          <p:cNvSpPr>
            <a:spLocks noGrp="1"/>
          </p:cNvSpPr>
          <p:nvPr>
            <p:ph type="body" sz="quarter" idx="15"/>
          </p:nvPr>
        </p:nvSpPr>
        <p:spPr>
          <a:xfrm>
            <a:off x="6108185" y="1678568"/>
            <a:ext cx="6083815" cy="3515731"/>
          </a:xfrm>
          <a:prstGeom prst="rect">
            <a:avLst/>
          </a:prstGeom>
          <a:solidFill>
            <a:schemeClr val="bg1">
              <a:alpha val="85000"/>
            </a:schemeClr>
          </a:solidFill>
        </p:spPr>
        <p:txBody>
          <a:bodyPr lIns="324000" tIns="396000">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a:t>
            </a:r>
          </a:p>
        </p:txBody>
      </p:sp>
      <p:sp>
        <p:nvSpPr>
          <p:cNvPr id="11" name="Text Placeholder 12">
            <a:extLst>
              <a:ext uri="{FF2B5EF4-FFF2-40B4-BE49-F238E27FC236}">
                <a16:creationId xmlns:a16="http://schemas.microsoft.com/office/drawing/2014/main" id="{4D5987AF-5C1E-8A48-B355-0DF51443E8BC}"/>
              </a:ext>
            </a:extLst>
          </p:cNvPr>
          <p:cNvSpPr>
            <a:spLocks noGrp="1"/>
          </p:cNvSpPr>
          <p:nvPr>
            <p:ph type="body" sz="quarter" idx="11" hasCustomPrompt="1"/>
          </p:nvPr>
        </p:nvSpPr>
        <p:spPr>
          <a:xfrm>
            <a:off x="6350000" y="2884548"/>
            <a:ext cx="5651500" cy="2081152"/>
          </a:xfrm>
          <a:prstGeom prst="rect">
            <a:avLst/>
          </a:prstGeom>
        </p:spPr>
        <p:txBody>
          <a:bodyPr/>
          <a:lstStyle>
            <a:lvl1pPr marL="0" indent="0">
              <a:buFont typeface="Arial" panose="020B0604020202020204" pitchFamily="34" charset="0"/>
              <a:buNone/>
              <a:defRPr sz="2000">
                <a:latin typeface="Arial" panose="020B0604020202020204" pitchFamily="34" charset="0"/>
                <a:cs typeface="Arial" panose="020B0604020202020204" pitchFamily="34" charset="0"/>
              </a:defRPr>
            </a:lvl1pPr>
            <a:lvl2pPr marL="354013" indent="-342900">
              <a:spcBef>
                <a:spcPts val="500"/>
              </a:spcBef>
              <a:buFont typeface="Arial" panose="020B0604020202020204" pitchFamily="34" charset="0"/>
              <a:buChar char="•"/>
              <a:tabLst/>
              <a:defRPr sz="2000" b="0">
                <a:latin typeface="Arial" panose="020B0604020202020204" pitchFamily="34" charset="0"/>
                <a:cs typeface="Arial" panose="020B0604020202020204" pitchFamily="34" charset="0"/>
              </a:defRPr>
            </a:lvl2pPr>
            <a:lvl3pPr marL="939800" indent="-361950">
              <a:buFont typeface="Courier New" panose="02070309020205020404" pitchFamily="49" charset="0"/>
              <a:buChar char="o"/>
              <a:tabLst/>
              <a:defRPr sz="2000">
                <a:latin typeface="Arial" panose="020B0604020202020204" pitchFamily="34" charset="0"/>
                <a:cs typeface="Arial" panose="020B0604020202020204" pitchFamily="34" charset="0"/>
              </a:defRPr>
            </a:lvl3pPr>
            <a:lvl4pPr marL="1733550" indent="-361950">
              <a:tabLst/>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marL="2514600" indent="-228600">
              <a:buFont typeface="Courier New" panose="02070309020205020404" pitchFamily="49" charset="0"/>
              <a:buChar char="o"/>
              <a:defRPr i="1"/>
            </a:lvl6pPr>
            <a:lvl7pPr marL="2971800" indent="-228600">
              <a:buFont typeface="Wingdings" panose="05000000000000000000" pitchFamily="2" charset="2"/>
              <a:buChar char="§"/>
              <a:defRPr>
                <a:latin typeface="Arial" panose="020B0604020202020204" pitchFamily="34" charset="0"/>
                <a:cs typeface="Arial" panose="020B0604020202020204" pitchFamily="34" charset="0"/>
              </a:defRPr>
            </a:lvl7pPr>
          </a:lstStyle>
          <a:p>
            <a:pPr lvl="0"/>
            <a:r>
              <a:rPr lang="en-US"/>
              <a:t>Edit Master text styles</a:t>
            </a:r>
          </a:p>
          <a:p>
            <a:pPr lvl="1"/>
            <a:r>
              <a:rPr lang="en-US"/>
              <a:t>First level</a:t>
            </a:r>
          </a:p>
          <a:p>
            <a:pPr lvl="2"/>
            <a:r>
              <a:rPr lang="en-US"/>
              <a:t>Second level</a:t>
            </a:r>
          </a:p>
          <a:p>
            <a:pPr lvl="3"/>
            <a:r>
              <a:rPr lang="en-US"/>
              <a:t>Third level</a:t>
            </a:r>
          </a:p>
          <a:p>
            <a:pPr lvl="4"/>
            <a:r>
              <a:rPr lang="en-US" err="1"/>
              <a:t>Igreoèwirt</a:t>
            </a:r>
            <a:endParaRPr lang="en-US"/>
          </a:p>
          <a:p>
            <a:pPr lvl="5"/>
            <a:r>
              <a:rPr lang="en-US" err="1">
                <a:latin typeface="Arial" panose="020B0604020202020204" pitchFamily="34" charset="0"/>
                <a:cs typeface="Arial" panose="020B0604020202020204" pitchFamily="34" charset="0"/>
              </a:rPr>
              <a:t>Dgsgregqew</a:t>
            </a:r>
            <a:endParaRPr lang="en-US">
              <a:latin typeface="Arial" panose="020B0604020202020204" pitchFamily="34" charset="0"/>
              <a:cs typeface="Arial" panose="020B0604020202020204" pitchFamily="34" charset="0"/>
            </a:endParaRPr>
          </a:p>
          <a:p>
            <a:pPr lvl="6"/>
            <a:r>
              <a:rPr lang="en-US"/>
              <a:t>egfwtrgt3wz</a:t>
            </a:r>
          </a:p>
        </p:txBody>
      </p:sp>
    </p:spTree>
    <p:extLst>
      <p:ext uri="{BB962C8B-B14F-4D97-AF65-F5344CB8AC3E}">
        <p14:creationId xmlns:p14="http://schemas.microsoft.com/office/powerpoint/2010/main" val="3207364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riangle 20">
            <a:extLst>
              <a:ext uri="{FF2B5EF4-FFF2-40B4-BE49-F238E27FC236}">
                <a16:creationId xmlns:a16="http://schemas.microsoft.com/office/drawing/2014/main" id="{C4BE30E4-0A05-BF48-99C4-F17BB4356EFD}"/>
              </a:ext>
            </a:extLst>
          </p:cNvPr>
          <p:cNvSpPr/>
          <p:nvPr userDrawn="1"/>
        </p:nvSpPr>
        <p:spPr>
          <a:xfrm rot="5400000">
            <a:off x="5893148" y="3472508"/>
            <a:ext cx="751103" cy="647503"/>
          </a:xfrm>
          <a:prstGeom prst="triangl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2">
            <a:extLst>
              <a:ext uri="{FF2B5EF4-FFF2-40B4-BE49-F238E27FC236}">
                <a16:creationId xmlns:a16="http://schemas.microsoft.com/office/drawing/2014/main" id="{6EFD303C-73B4-034B-8AD0-629850063417}"/>
              </a:ext>
            </a:extLst>
          </p:cNvPr>
          <p:cNvSpPr>
            <a:spLocks noGrp="1"/>
          </p:cNvSpPr>
          <p:nvPr>
            <p:ph type="body" sz="quarter" idx="10"/>
          </p:nvPr>
        </p:nvSpPr>
        <p:spPr>
          <a:xfrm>
            <a:off x="390525" y="753341"/>
            <a:ext cx="11419806" cy="563115"/>
          </a:xfrm>
          <a:prstGeom prst="rect">
            <a:avLst/>
          </a:prstGeom>
        </p:spPr>
        <p:txBody>
          <a:bodyPr>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 text styles</a:t>
            </a:r>
          </a:p>
        </p:txBody>
      </p:sp>
      <p:sp>
        <p:nvSpPr>
          <p:cNvPr id="23" name="Text Placeholder 12">
            <a:extLst>
              <a:ext uri="{FF2B5EF4-FFF2-40B4-BE49-F238E27FC236}">
                <a16:creationId xmlns:a16="http://schemas.microsoft.com/office/drawing/2014/main" id="{DB349C90-0F9B-4742-ABEB-9509152A0074}"/>
              </a:ext>
            </a:extLst>
          </p:cNvPr>
          <p:cNvSpPr>
            <a:spLocks noGrp="1"/>
          </p:cNvSpPr>
          <p:nvPr>
            <p:ph type="body" sz="quarter" idx="13"/>
          </p:nvPr>
        </p:nvSpPr>
        <p:spPr>
          <a:xfrm>
            <a:off x="390026" y="5375620"/>
            <a:ext cx="11420305" cy="527018"/>
          </a:xfrm>
          <a:prstGeom prst="rect">
            <a:avLst/>
          </a:prstGeom>
        </p:spPr>
        <p:txBody>
          <a:bodyPr>
            <a:normAutofit/>
          </a:bodyPr>
          <a:lstStyle>
            <a:lvl1pPr marL="0" indent="0" algn="ctr">
              <a:buFont typeface="Arial" panose="020B0604020202020204" pitchFamily="34" charset="0"/>
              <a:buNone/>
              <a:defRPr sz="1400">
                <a:latin typeface="Arial" panose="020B0604020202020204" pitchFamily="34" charset="0"/>
                <a:cs typeface="Arial" panose="020B0604020202020204" pitchFamily="34" charset="0"/>
              </a:defRPr>
            </a:lvl1pPr>
            <a:lvl2pPr marL="342900" indent="-342900">
              <a:spcBef>
                <a:spcPts val="2000"/>
              </a:spcBef>
              <a:buFont typeface="Arial" panose="020B0604020202020204" pitchFamily="34" charset="0"/>
              <a:buChar char="•"/>
              <a:tabLst/>
              <a:defRPr sz="2000" b="1">
                <a:latin typeface="Helvetica Now Text" panose="020B0504030202020204" pitchFamily="34" charset="77"/>
              </a:defRPr>
            </a:lvl2pPr>
            <a:lvl3pPr>
              <a:defRPr sz="2000">
                <a:latin typeface="Helvetica Now Text" panose="020B0504030202020204" pitchFamily="34" charset="77"/>
              </a:defRPr>
            </a:lvl3pPr>
            <a:lvl4pPr>
              <a:defRPr sz="2000">
                <a:latin typeface="Helvetica Now Text" panose="020B0504030202020204" pitchFamily="34" charset="77"/>
              </a:defRPr>
            </a:lvl4pPr>
            <a:lvl5pPr>
              <a:defRPr sz="2000">
                <a:latin typeface="Helvetica Now Text" panose="020B0504030202020204" pitchFamily="34" charset="77"/>
              </a:defRPr>
            </a:lvl5pPr>
          </a:lstStyle>
          <a:p>
            <a:pPr lvl="0"/>
            <a:r>
              <a:rPr lang="en-US"/>
              <a:t>Edit Master text styles</a:t>
            </a:r>
          </a:p>
        </p:txBody>
      </p:sp>
      <p:sp>
        <p:nvSpPr>
          <p:cNvPr id="28" name="Picture Placeholder 27">
            <a:extLst>
              <a:ext uri="{FF2B5EF4-FFF2-40B4-BE49-F238E27FC236}">
                <a16:creationId xmlns:a16="http://schemas.microsoft.com/office/drawing/2014/main" id="{8FD3699A-D3F8-D548-9801-A5753E35CD32}"/>
              </a:ext>
            </a:extLst>
          </p:cNvPr>
          <p:cNvSpPr>
            <a:spLocks noGrp="1"/>
          </p:cNvSpPr>
          <p:nvPr>
            <p:ph type="pic" sz="quarter" idx="14"/>
          </p:nvPr>
        </p:nvSpPr>
        <p:spPr>
          <a:xfrm>
            <a:off x="2857500" y="1449672"/>
            <a:ext cx="6794500" cy="3673475"/>
          </a:xfrm>
          <a:prstGeom prst="rect">
            <a:avLst/>
          </a:prstGeom>
        </p:spPr>
        <p:txBody>
          <a:bodyPr/>
          <a:lstStyle/>
          <a:p>
            <a:endParaRPr lang="en-US"/>
          </a:p>
        </p:txBody>
      </p:sp>
      <p:sp>
        <p:nvSpPr>
          <p:cNvPr id="12" name="Text Placeholder 4">
            <a:extLst>
              <a:ext uri="{FF2B5EF4-FFF2-40B4-BE49-F238E27FC236}">
                <a16:creationId xmlns:a16="http://schemas.microsoft.com/office/drawing/2014/main" id="{9CC01E2C-888C-2940-B393-7351677E0D37}"/>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3" name="Text Placeholder 4">
            <a:extLst>
              <a:ext uri="{FF2B5EF4-FFF2-40B4-BE49-F238E27FC236}">
                <a16:creationId xmlns:a16="http://schemas.microsoft.com/office/drawing/2014/main" id="{D8F741A0-6FAE-A14E-B36E-7A6F6DA464A1}"/>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6" name="Text Placeholder 4">
            <a:extLst>
              <a:ext uri="{FF2B5EF4-FFF2-40B4-BE49-F238E27FC236}">
                <a16:creationId xmlns:a16="http://schemas.microsoft.com/office/drawing/2014/main" id="{7016D577-360D-8A41-B475-5484FE051BA7}"/>
              </a:ext>
            </a:extLst>
          </p:cNvPr>
          <p:cNvSpPr>
            <a:spLocks noGrp="1"/>
          </p:cNvSpPr>
          <p:nvPr>
            <p:ph type="body" sz="quarter" idx="22" hasCustomPrompt="1"/>
          </p:nvPr>
        </p:nvSpPr>
        <p:spPr>
          <a:xfrm>
            <a:off x="10577095" y="6330970"/>
            <a:ext cx="1289714" cy="279380"/>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894217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81D04F-5703-3141-B990-F42CBD9CB1AC}"/>
              </a:ext>
            </a:extLst>
          </p:cNvPr>
          <p:cNvSpPr/>
          <p:nvPr userDrawn="1"/>
        </p:nvSpPr>
        <p:spPr>
          <a:xfrm>
            <a:off x="0" y="0"/>
            <a:ext cx="12192000" cy="6858000"/>
          </a:xfrm>
          <a:prstGeom prst="rect">
            <a:avLst/>
          </a:prstGeom>
          <a:solidFill>
            <a:srgbClr val="00609C"/>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609C"/>
              </a:solidFill>
            </a:endParaRPr>
          </a:p>
        </p:txBody>
      </p:sp>
      <p:pic>
        <p:nvPicPr>
          <p:cNvPr id="7" name="Picture 6">
            <a:extLst>
              <a:ext uri="{FF2B5EF4-FFF2-40B4-BE49-F238E27FC236}">
                <a16:creationId xmlns:a16="http://schemas.microsoft.com/office/drawing/2014/main" id="{4EB6D056-8546-8F44-9038-772F7F9B2EE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043339" y="2103157"/>
            <a:ext cx="4105321" cy="2651686"/>
          </a:xfrm>
          <a:prstGeom prst="rect">
            <a:avLst/>
          </a:prstGeom>
        </p:spPr>
      </p:pic>
    </p:spTree>
    <p:extLst>
      <p:ext uri="{BB962C8B-B14F-4D97-AF65-F5344CB8AC3E}">
        <p14:creationId xmlns:p14="http://schemas.microsoft.com/office/powerpoint/2010/main" val="3299732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3558E9EB-4616-D648-AB34-3CB9E826E9C9}"/>
              </a:ext>
            </a:extLst>
          </p:cNvPr>
          <p:cNvSpPr/>
          <p:nvPr userDrawn="1"/>
        </p:nvSpPr>
        <p:spPr>
          <a:xfrm>
            <a:off x="11403106" y="82495"/>
            <a:ext cx="721866" cy="558052"/>
          </a:xfrm>
          <a:prstGeom prst="rect">
            <a:avLst/>
          </a:pr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6216FA25-21ED-4A4F-99DD-107CD874EC26}"/>
              </a:ext>
            </a:extLst>
          </p:cNvPr>
          <p:cNvSpPr/>
          <p:nvPr userDrawn="1"/>
        </p:nvSpPr>
        <p:spPr>
          <a:xfrm>
            <a:off x="94129" y="6286500"/>
            <a:ext cx="558053" cy="510988"/>
          </a:xfrm>
          <a:prstGeom prst="rect">
            <a:avLst/>
          </a:prstGeom>
          <a:solidFill>
            <a:srgbClr val="0C6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icture Placeholder 18">
            <a:extLst>
              <a:ext uri="{FF2B5EF4-FFF2-40B4-BE49-F238E27FC236}">
                <a16:creationId xmlns:a16="http://schemas.microsoft.com/office/drawing/2014/main" id="{A2603346-BFBC-2340-8D2C-267BDF939E28}"/>
              </a:ext>
            </a:extLst>
          </p:cNvPr>
          <p:cNvSpPr>
            <a:spLocks noGrp="1"/>
          </p:cNvSpPr>
          <p:nvPr>
            <p:ph type="pic" sz="quarter" idx="14"/>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765544 w 12192000"/>
              <a:gd name="connsiteY3" fmla="*/ 6858000 h 6858000"/>
              <a:gd name="connsiteX4" fmla="*/ 94129 w 12192000"/>
              <a:gd name="connsiteY4" fmla="*/ 6858000 h 6858000"/>
              <a:gd name="connsiteX5" fmla="*/ 0 w 12192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0" y="0"/>
                </a:moveTo>
                <a:lnTo>
                  <a:pt x="12192000" y="0"/>
                </a:lnTo>
                <a:lnTo>
                  <a:pt x="12192000" y="6858000"/>
                </a:lnTo>
                <a:lnTo>
                  <a:pt x="765544" y="6858000"/>
                </a:lnTo>
                <a:lnTo>
                  <a:pt x="94129" y="6858000"/>
                </a:lnTo>
                <a:lnTo>
                  <a:pt x="0" y="6858000"/>
                </a:lnTo>
                <a:close/>
              </a:path>
            </a:pathLst>
          </a:custGeom>
          <a:solidFill>
            <a:schemeClr val="bg2"/>
          </a:solidFill>
        </p:spPr>
        <p:txBody>
          <a:bodyPr wrap="square">
            <a:noAutofit/>
          </a:bodyPr>
          <a:lstStyle/>
          <a:p>
            <a:endParaRPr lang="en-US"/>
          </a:p>
        </p:txBody>
      </p:sp>
      <p:sp>
        <p:nvSpPr>
          <p:cNvPr id="8" name="Rectangle 7">
            <a:extLst>
              <a:ext uri="{FF2B5EF4-FFF2-40B4-BE49-F238E27FC236}">
                <a16:creationId xmlns:a16="http://schemas.microsoft.com/office/drawing/2014/main" id="{A0814255-9887-6543-91E3-7D13CFDBEA5C}"/>
              </a:ext>
            </a:extLst>
          </p:cNvPr>
          <p:cNvSpPr/>
          <p:nvPr userDrawn="1"/>
        </p:nvSpPr>
        <p:spPr>
          <a:xfrm>
            <a:off x="4213185" y="0"/>
            <a:ext cx="7978815"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6">
            <a:extLst>
              <a:ext uri="{FF2B5EF4-FFF2-40B4-BE49-F238E27FC236}">
                <a16:creationId xmlns:a16="http://schemas.microsoft.com/office/drawing/2014/main" id="{13F43D57-4CE3-C247-94DA-9F8B62CE033F}"/>
              </a:ext>
            </a:extLst>
          </p:cNvPr>
          <p:cNvSpPr>
            <a:spLocks noGrp="1"/>
          </p:cNvSpPr>
          <p:nvPr>
            <p:ph type="body" sz="quarter" idx="15" hasCustomPrompt="1"/>
          </p:nvPr>
        </p:nvSpPr>
        <p:spPr>
          <a:xfrm>
            <a:off x="4213185" y="177316"/>
            <a:ext cx="7978815" cy="6858000"/>
          </a:xfrm>
          <a:custGeom>
            <a:avLst/>
            <a:gdLst>
              <a:gd name="connsiteX0" fmla="*/ 0 w 7978815"/>
              <a:gd name="connsiteY0" fmla="*/ 0 h 6858000"/>
              <a:gd name="connsiteX1" fmla="*/ 7978815 w 7978815"/>
              <a:gd name="connsiteY1" fmla="*/ 0 h 6858000"/>
              <a:gd name="connsiteX2" fmla="*/ 7978815 w 7978815"/>
              <a:gd name="connsiteY2" fmla="*/ 6858000 h 6858000"/>
              <a:gd name="connsiteX3" fmla="*/ 0 w 79788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978815" h="6858000">
                <a:moveTo>
                  <a:pt x="0" y="0"/>
                </a:moveTo>
                <a:lnTo>
                  <a:pt x="7978815" y="0"/>
                </a:lnTo>
                <a:lnTo>
                  <a:pt x="7978815" y="6858000"/>
                </a:lnTo>
                <a:lnTo>
                  <a:pt x="0" y="6858000"/>
                </a:lnTo>
                <a:close/>
              </a:path>
            </a:pathLst>
          </a:custGeom>
          <a:solidFill>
            <a:schemeClr val="bg1">
              <a:alpha val="85000"/>
            </a:schemeClr>
          </a:solidFill>
        </p:spPr>
        <p:txBody>
          <a:bodyPr wrap="square" lIns="503999" tIns="1908000" rIns="468000">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6799263" algn="l"/>
              </a:tabLst>
              <a:defRPr sz="2000">
                <a:latin typeface="Arial" panose="020B0604020202020204" pitchFamily="34" charset="0"/>
                <a:cs typeface="Arial" panose="020B0604020202020204" pitchFamily="34" charset="0"/>
              </a:defRPr>
            </a:lvl1pPr>
            <a:lvl2pPr marL="361950" indent="-350838">
              <a:lnSpc>
                <a:spcPct val="100000"/>
              </a:lnSpc>
              <a:spcBef>
                <a:spcPts val="500"/>
              </a:spcBef>
              <a:buFont typeface="Arial" panose="020B0604020202020204" pitchFamily="34" charset="0"/>
              <a:buChar char="•"/>
              <a:tabLst>
                <a:tab pos="7019925" algn="r"/>
              </a:tabLst>
              <a:defRPr sz="2000" b="0" i="0">
                <a:latin typeface="Arial" panose="020B0604020202020204" pitchFamily="34" charset="0"/>
                <a:cs typeface="Arial" panose="020B0604020202020204" pitchFamily="34" charset="0"/>
              </a:defRPr>
            </a:lvl2pPr>
            <a:lvl3pPr marL="939800" indent="-361950">
              <a:buFont typeface="Courier New" panose="02070309020205020404" pitchFamily="49" charset="0"/>
              <a:buChar char="o"/>
              <a:tabLst>
                <a:tab pos="6799263" algn="l"/>
              </a:tabLst>
              <a:defRPr sz="2000" i="1">
                <a:latin typeface="Arial" panose="020B0604020202020204" pitchFamily="34" charset="0"/>
                <a:cs typeface="Arial" panose="020B0604020202020204" pitchFamily="34" charset="0"/>
              </a:defRPr>
            </a:lvl3pPr>
            <a:lvl4pPr marL="1733550" indent="-441325">
              <a:buFont typeface="Wingdings" pitchFamily="2" charset="2"/>
              <a:buChar char="§"/>
              <a:tabLst/>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marL="2514600" indent="-228600">
              <a:buFont typeface="Courier New" panose="02070309020205020404" pitchFamily="49" charset="0"/>
              <a:buChar char="o"/>
              <a:defRPr i="1"/>
            </a:lvl6pPr>
            <a:lvl7pPr marL="2971800" indent="-228600">
              <a:buFont typeface="Wingdings" panose="05000000000000000000" pitchFamily="2" charset="2"/>
              <a:buChar char="§"/>
              <a:defRPr>
                <a:latin typeface="Arial" panose="020B0604020202020204" pitchFamily="34" charset="0"/>
                <a:cs typeface="Arial" panose="020B0604020202020204" pitchFamily="34" charset="0"/>
              </a:defRPr>
            </a:lvl7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tab pos="6799263" algn="l"/>
              </a:tabLst>
              <a:defRPr/>
            </a:pPr>
            <a:r>
              <a:rPr lang="en-US"/>
              <a:t>Edit Master text styles</a:t>
            </a:r>
          </a:p>
          <a:p>
            <a:pPr lvl="1"/>
            <a:r>
              <a:rPr lang="en-US"/>
              <a:t>First level</a:t>
            </a:r>
          </a:p>
          <a:p>
            <a:pPr lvl="2"/>
            <a:r>
              <a:rPr lang="en-US"/>
              <a:t>Second level</a:t>
            </a:r>
          </a:p>
          <a:p>
            <a:pPr lvl="3"/>
            <a:r>
              <a:rPr lang="en-US"/>
              <a:t>Third level</a:t>
            </a:r>
          </a:p>
          <a:p>
            <a:pPr lvl="4"/>
            <a:r>
              <a:rPr lang="en-US" err="1"/>
              <a:t>Igreoèwirt</a:t>
            </a:r>
            <a:endParaRPr lang="en-US"/>
          </a:p>
          <a:p>
            <a:pPr lvl="5"/>
            <a:r>
              <a:rPr lang="en-US" err="1">
                <a:latin typeface="Arial" panose="020B0604020202020204" pitchFamily="34" charset="0"/>
                <a:cs typeface="Arial" panose="020B0604020202020204" pitchFamily="34" charset="0"/>
              </a:rPr>
              <a:t>Dgsgregqew</a:t>
            </a:r>
            <a:endParaRPr lang="en-US">
              <a:latin typeface="Arial" panose="020B0604020202020204" pitchFamily="34" charset="0"/>
              <a:cs typeface="Arial" panose="020B0604020202020204" pitchFamily="34" charset="0"/>
            </a:endParaRPr>
          </a:p>
          <a:p>
            <a:pPr lvl="6"/>
            <a:r>
              <a:rPr lang="en-US"/>
              <a:t>egfwtrgt3wz</a:t>
            </a:r>
          </a:p>
          <a:p>
            <a:pPr lvl="3"/>
            <a:endParaRPr lang="en-US"/>
          </a:p>
        </p:txBody>
      </p:sp>
      <p:sp>
        <p:nvSpPr>
          <p:cNvPr id="30" name="Text Placeholder 4">
            <a:extLst>
              <a:ext uri="{FF2B5EF4-FFF2-40B4-BE49-F238E27FC236}">
                <a16:creationId xmlns:a16="http://schemas.microsoft.com/office/drawing/2014/main" id="{1EC67986-E1DD-3846-8561-8CCAA01C9088}"/>
              </a:ext>
            </a:extLst>
          </p:cNvPr>
          <p:cNvSpPr>
            <a:spLocks noGrp="1"/>
          </p:cNvSpPr>
          <p:nvPr>
            <p:ph type="body" sz="quarter" idx="16" hasCustomPrompt="1"/>
          </p:nvPr>
        </p:nvSpPr>
        <p:spPr>
          <a:xfrm>
            <a:off x="4614279" y="494562"/>
            <a:ext cx="4090987" cy="973138"/>
          </a:xfrm>
          <a:prstGeom prst="rect">
            <a:avLst/>
          </a:prstGeom>
          <a:solidFill>
            <a:schemeClr val="bg1">
              <a:alpha val="1000"/>
            </a:schemeClr>
          </a:solidFill>
        </p:spPr>
        <p:txBody>
          <a:bodyPr/>
          <a:lstStyle>
            <a:lvl1pPr marL="685800" indent="-685800">
              <a:buFont typeface="Arial" panose="020B0604020202020204" pitchFamily="34" charset="0"/>
              <a:buChar char="•"/>
              <a:defRPr sz="4500" b="1" i="0" cap="all" baseline="0">
                <a:solidFill>
                  <a:srgbClr val="00609C"/>
                </a:solidFill>
                <a:latin typeface="Arial" panose="020B0604020202020204" pitchFamily="34" charset="0"/>
                <a:cs typeface="Arial" panose="020B0604020202020204" pitchFamily="34" charset="0"/>
              </a:defRPr>
            </a:lvl1pPr>
          </a:lstStyle>
          <a:p>
            <a:pPr lvl="0"/>
            <a:r>
              <a:rPr lang="en-US"/>
              <a:t>SOMMAIRE</a:t>
            </a:r>
          </a:p>
        </p:txBody>
      </p:sp>
      <p:sp>
        <p:nvSpPr>
          <p:cNvPr id="12" name="Text Placeholder 4">
            <a:extLst>
              <a:ext uri="{FF2B5EF4-FFF2-40B4-BE49-F238E27FC236}">
                <a16:creationId xmlns:a16="http://schemas.microsoft.com/office/drawing/2014/main" id="{1BC941DF-D6CF-FD46-946F-FFFEDE908252}"/>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3" name="Text Placeholder 4">
            <a:extLst>
              <a:ext uri="{FF2B5EF4-FFF2-40B4-BE49-F238E27FC236}">
                <a16:creationId xmlns:a16="http://schemas.microsoft.com/office/drawing/2014/main" id="{8D1DFF09-CA60-D841-9046-6C8CFBEEBFA2}"/>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24940532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et texte simple">
    <p:spTree>
      <p:nvGrpSpPr>
        <p:cNvPr id="1" name=""/>
        <p:cNvGrpSpPr/>
        <p:nvPr/>
      </p:nvGrpSpPr>
      <p:grpSpPr>
        <a:xfrm>
          <a:off x="0" y="0"/>
          <a:ext cx="0" cy="0"/>
          <a:chOff x="0" y="0"/>
          <a:chExt cx="0" cy="0"/>
        </a:xfrm>
      </p:grpSpPr>
      <p:sp>
        <p:nvSpPr>
          <p:cNvPr id="4" name="Espace réservé du texte 4"/>
          <p:cNvSpPr>
            <a:spLocks noGrp="1"/>
          </p:cNvSpPr>
          <p:nvPr>
            <p:ph type="body" sz="quarter" idx="10" hasCustomPrompt="1"/>
          </p:nvPr>
        </p:nvSpPr>
        <p:spPr>
          <a:xfrm>
            <a:off x="668319" y="1124746"/>
            <a:ext cx="10653853" cy="720000"/>
          </a:xfrm>
          <a:prstGeom prst="rect">
            <a:avLst/>
          </a:prstGeom>
        </p:spPr>
        <p:txBody>
          <a:bodyPr anchor="ctr" anchorCtr="0"/>
          <a:lstStyle>
            <a:lvl1pPr>
              <a:buNone/>
              <a:defRPr sz="2177" b="1">
                <a:solidFill>
                  <a:schemeClr val="tx1"/>
                </a:solidFill>
                <a:latin typeface="Tahoma" pitchFamily="34" charset="0"/>
                <a:ea typeface="Tahoma" pitchFamily="34" charset="0"/>
                <a:cs typeface="Tahoma" pitchFamily="34" charset="0"/>
              </a:defRPr>
            </a:lvl1pPr>
          </a:lstStyle>
          <a:p>
            <a:pPr lvl="0"/>
            <a:r>
              <a:rPr lang="fr-FR"/>
              <a:t>Titre</a:t>
            </a:r>
            <a:endParaRPr lang="fr-CH"/>
          </a:p>
        </p:txBody>
      </p:sp>
      <p:sp>
        <p:nvSpPr>
          <p:cNvPr id="6" name="Espace réservé du texte 5"/>
          <p:cNvSpPr>
            <a:spLocks noGrp="1"/>
          </p:cNvSpPr>
          <p:nvPr>
            <p:ph type="body" sz="quarter" idx="11" hasCustomPrompt="1"/>
          </p:nvPr>
        </p:nvSpPr>
        <p:spPr>
          <a:xfrm>
            <a:off x="668319" y="2057188"/>
            <a:ext cx="10653853" cy="4104000"/>
          </a:xfrm>
          <a:prstGeom prst="rect">
            <a:avLst/>
          </a:prstGeom>
        </p:spPr>
        <p:txBody>
          <a:bodyPr/>
          <a:lstStyle>
            <a:lvl1pPr marL="0" indent="0">
              <a:buNone/>
              <a:defRPr sz="2177">
                <a:solidFill>
                  <a:srgbClr val="707173"/>
                </a:solidFill>
                <a:latin typeface="Tahoma" pitchFamily="34" charset="0"/>
                <a:ea typeface="Tahoma" pitchFamily="34" charset="0"/>
                <a:cs typeface="Tahoma" pitchFamily="34" charset="0"/>
              </a:defRPr>
            </a:lvl1pPr>
          </a:lstStyle>
          <a:p>
            <a:pPr lvl="0"/>
            <a:r>
              <a:rPr lang="fr-CH"/>
              <a:t>Texte</a:t>
            </a:r>
          </a:p>
          <a:p>
            <a:pPr lvl="0"/>
            <a:endParaRPr lang="fr-CH"/>
          </a:p>
        </p:txBody>
      </p:sp>
      <p:sp>
        <p:nvSpPr>
          <p:cNvPr id="2" name="Espace réservé du numéro de diapositive 1"/>
          <p:cNvSpPr>
            <a:spLocks noGrp="1"/>
          </p:cNvSpPr>
          <p:nvPr>
            <p:ph type="sldNum" sz="quarter" idx="12"/>
          </p:nvPr>
        </p:nvSpPr>
        <p:spPr/>
        <p:txBody>
          <a:bodyPr/>
          <a:lstStyle/>
          <a:p>
            <a:fld id="{E7E2A916-3451-4358-A172-18D9F6E169F2}" type="slidenum">
              <a:rPr lang="fr-CH" smtClean="0"/>
              <a:pPr/>
              <a:t>‹N°›</a:t>
            </a:fld>
            <a:endParaRPr lang="fr-CH"/>
          </a:p>
        </p:txBody>
      </p:sp>
    </p:spTree>
    <p:extLst>
      <p:ext uri="{BB962C8B-B14F-4D97-AF65-F5344CB8AC3E}">
        <p14:creationId xmlns:p14="http://schemas.microsoft.com/office/powerpoint/2010/main" val="1112423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F3C300">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257198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0199D6">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4213864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00945E">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400860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F36D21">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383405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D41367">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2077009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0FDB3BAD-9989-E047-957B-CB419F5174FA}"/>
              </a:ext>
            </a:extLst>
          </p:cNvPr>
          <p:cNvSpPr>
            <a:spLocks noGrp="1"/>
          </p:cNvSpPr>
          <p:nvPr>
            <p:ph type="pic" sz="quarter" idx="12"/>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2"/>
          </a:solidFill>
        </p:spPr>
        <p:txBody>
          <a:bodyPr wrap="square">
            <a:noAutofit/>
          </a:bodyPr>
          <a:lstStyle/>
          <a:p>
            <a:endParaRPr lang="en-US"/>
          </a:p>
        </p:txBody>
      </p:sp>
      <p:sp>
        <p:nvSpPr>
          <p:cNvPr id="18" name="TextBox 17">
            <a:extLst>
              <a:ext uri="{FF2B5EF4-FFF2-40B4-BE49-F238E27FC236}">
                <a16:creationId xmlns:a16="http://schemas.microsoft.com/office/drawing/2014/main" id="{1D3CFAE0-3F15-B041-9C2C-990D14C75E2B}"/>
              </a:ext>
            </a:extLst>
          </p:cNvPr>
          <p:cNvSpPr txBox="1"/>
          <p:nvPr userDrawn="1"/>
        </p:nvSpPr>
        <p:spPr>
          <a:xfrm>
            <a:off x="1581874" y="6158149"/>
            <a:ext cx="9086126" cy="461665"/>
          </a:xfrm>
          <a:prstGeom prst="rect">
            <a:avLst/>
          </a:prstGeom>
          <a:noFill/>
        </p:spPr>
        <p:txBody>
          <a:bodyPr wrap="square" rtlCol="0">
            <a:spAutoFit/>
          </a:bodyPr>
          <a:lstStyle/>
          <a:p>
            <a:pPr algn="ctr"/>
            <a:r>
              <a:rPr lang="en-US" sz="2400" b="1">
                <a:solidFill>
                  <a:schemeClr val="bg1"/>
                </a:solidFill>
                <a:latin typeface="Helvetica Now Text" panose="020B0504030202020204" pitchFamily="34" charset="77"/>
              </a:rPr>
              <a:t>2</a:t>
            </a:r>
            <a:endParaRPr lang="en-US" sz="2400">
              <a:solidFill>
                <a:schemeClr val="bg1"/>
              </a:solidFill>
              <a:latin typeface="Helvetica Now Text" panose="020B0504030202020204" pitchFamily="34" charset="77"/>
            </a:endParaRPr>
          </a:p>
        </p:txBody>
      </p:sp>
      <p:sp>
        <p:nvSpPr>
          <p:cNvPr id="12" name="Text Placeholder 11">
            <a:extLst>
              <a:ext uri="{FF2B5EF4-FFF2-40B4-BE49-F238E27FC236}">
                <a16:creationId xmlns:a16="http://schemas.microsoft.com/office/drawing/2014/main" id="{D228A16A-8B38-9346-A67C-07224AD0437B}"/>
              </a:ext>
            </a:extLst>
          </p:cNvPr>
          <p:cNvSpPr>
            <a:spLocks noGrp="1"/>
          </p:cNvSpPr>
          <p:nvPr>
            <p:ph type="body" sz="quarter" idx="1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a:solidFill>
            <a:srgbClr val="7A2682">
              <a:alpha val="89804"/>
            </a:srgbClr>
          </a:solidFill>
        </p:spPr>
        <p:txBody>
          <a:bodyPr wrap="square" lIns="1080000" tIns="1080000" rIns="1080000" bIns="1080000" anchor="ctr">
            <a:noAutofit/>
          </a:bodyPr>
          <a:lstStyle>
            <a:lvl1pPr marL="0" indent="0" algn="ctr">
              <a:buNone/>
              <a:defRPr sz="6500" b="1" i="0" cap="all" baseline="0">
                <a:solidFill>
                  <a:schemeClr val="bg1"/>
                </a:solidFill>
                <a:latin typeface="Arial" panose="020B0604020202020204" pitchFamily="34" charset="0"/>
                <a:cs typeface="Arial" panose="020B0604020202020204" pitchFamily="34" charset="0"/>
              </a:defRPr>
            </a:lvl1pPr>
          </a:lstStyle>
          <a:p>
            <a:pPr lvl="0"/>
            <a:r>
              <a:rPr lang="en-US"/>
              <a:t>EDIT MASTER TEXT STYLES</a:t>
            </a:r>
          </a:p>
        </p:txBody>
      </p:sp>
      <p:sp>
        <p:nvSpPr>
          <p:cNvPr id="5" name="Text Placeholder 4">
            <a:extLst>
              <a:ext uri="{FF2B5EF4-FFF2-40B4-BE49-F238E27FC236}">
                <a16:creationId xmlns:a16="http://schemas.microsoft.com/office/drawing/2014/main" id="{B9A2484B-1DEF-684D-8565-3D7F4E90890E}"/>
              </a:ext>
            </a:extLst>
          </p:cNvPr>
          <p:cNvSpPr>
            <a:spLocks noGrp="1"/>
          </p:cNvSpPr>
          <p:nvPr>
            <p:ph type="body" sz="quarter" idx="20" hasCustomPrompt="1"/>
          </p:nvPr>
        </p:nvSpPr>
        <p:spPr>
          <a:xfrm>
            <a:off x="10063486" y="589078"/>
            <a:ext cx="1551244" cy="1551248"/>
          </a:xfrm>
          <a:prstGeom prst="rect">
            <a:avLst/>
          </a:prstGeom>
          <a:blipFill>
            <a:blip r:embed="rId2" cstate="email">
              <a:extLst>
                <a:ext uri="{BEBA8EAE-BF5A-486C-A8C5-ECC9F3942E4B}">
                  <a14:imgProps xmlns:a14="http://schemas.microsoft.com/office/drawing/2010/main">
                    <a14:imgLayer r:embed="rId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6" name="Text Placeholder 4">
            <a:extLst>
              <a:ext uri="{FF2B5EF4-FFF2-40B4-BE49-F238E27FC236}">
                <a16:creationId xmlns:a16="http://schemas.microsoft.com/office/drawing/2014/main" id="{8870A82B-C7BC-A74B-B0C2-390362627519}"/>
              </a:ext>
            </a:extLst>
          </p:cNvPr>
          <p:cNvSpPr>
            <a:spLocks noGrp="1"/>
          </p:cNvSpPr>
          <p:nvPr>
            <p:ph type="body" sz="quarter" idx="21" hasCustomPrompt="1"/>
          </p:nvPr>
        </p:nvSpPr>
        <p:spPr>
          <a:xfrm rot="10800000">
            <a:off x="590142" y="4778198"/>
            <a:ext cx="1500927" cy="1500931"/>
          </a:xfrm>
          <a:prstGeom prst="rect">
            <a:avLst/>
          </a:prstGeom>
          <a:blipFill>
            <a:blip r:embed="rId4" cstate="email">
              <a:extLst>
                <a:ext uri="{BEBA8EAE-BF5A-486C-A8C5-ECC9F3942E4B}">
                  <a14:imgProps xmlns:a14="http://schemas.microsoft.com/office/drawing/2010/main">
                    <a14:imgLayer r:embed="rId5">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1217459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45DBBA8E-07CE-7148-B78F-0DF94BF5852B}"/>
              </a:ext>
            </a:extLst>
          </p:cNvPr>
          <p:cNvSpPr>
            <a:spLocks noGrp="1"/>
          </p:cNvSpPr>
          <p:nvPr>
            <p:ph type="body" sz="quarter" idx="10"/>
          </p:nvPr>
        </p:nvSpPr>
        <p:spPr>
          <a:xfrm>
            <a:off x="390525" y="744297"/>
            <a:ext cx="11419806" cy="707886"/>
          </a:xfrm>
          <a:prstGeom prst="rect">
            <a:avLst/>
          </a:prstGeom>
        </p:spPr>
        <p:txBody>
          <a:bodyPr>
            <a:normAutofit/>
          </a:bodyPr>
          <a:lstStyle>
            <a:lvl1pPr marL="0" indent="0">
              <a:buNone/>
              <a:defRPr sz="4000" b="1">
                <a:solidFill>
                  <a:srgbClr val="00609C"/>
                </a:solidFill>
                <a:latin typeface="Arial" panose="020B0604020202020204" pitchFamily="34" charset="0"/>
                <a:cs typeface="Arial" panose="020B0604020202020204" pitchFamily="34" charset="0"/>
              </a:defRPr>
            </a:lvl1pPr>
            <a:lvl2pPr marL="457200" indent="0">
              <a:buNone/>
              <a:defRPr/>
            </a:lvl2pPr>
          </a:lstStyle>
          <a:p>
            <a:pPr lvl="0"/>
            <a:r>
              <a:rPr lang="en-US"/>
              <a:t>Edit Master text styles</a:t>
            </a:r>
          </a:p>
        </p:txBody>
      </p:sp>
      <p:sp>
        <p:nvSpPr>
          <p:cNvPr id="10" name="Text Placeholder 12">
            <a:extLst>
              <a:ext uri="{FF2B5EF4-FFF2-40B4-BE49-F238E27FC236}">
                <a16:creationId xmlns:a16="http://schemas.microsoft.com/office/drawing/2014/main" id="{C9946DFF-9D15-3F45-99FF-8EC8405B9A7D}"/>
              </a:ext>
            </a:extLst>
          </p:cNvPr>
          <p:cNvSpPr>
            <a:spLocks noGrp="1"/>
          </p:cNvSpPr>
          <p:nvPr>
            <p:ph type="body" sz="quarter" idx="13" hasCustomPrompt="1"/>
          </p:nvPr>
        </p:nvSpPr>
        <p:spPr>
          <a:xfrm>
            <a:off x="390026" y="1607376"/>
            <a:ext cx="11420305" cy="4433262"/>
          </a:xfrm>
          <a:prstGeom prst="rect">
            <a:avLst/>
          </a:prstGeom>
        </p:spPr>
        <p:txBody>
          <a:bodyPr/>
          <a:lstStyle>
            <a:lvl1pPr marL="0" indent="0">
              <a:spcAft>
                <a:spcPts val="0"/>
              </a:spcAft>
              <a:buFontTx/>
              <a:buNone/>
              <a:defRPr sz="2000">
                <a:latin typeface="Arial" panose="020B0604020202020204" pitchFamily="34" charset="0"/>
                <a:cs typeface="Arial" panose="020B0604020202020204" pitchFamily="34" charset="0"/>
              </a:defRPr>
            </a:lvl1pPr>
            <a:lvl2pPr marL="230400" indent="-342900">
              <a:spcBef>
                <a:spcPts val="500"/>
              </a:spcBef>
              <a:buFont typeface="Arial" panose="020B0604020202020204" pitchFamily="34" charset="0"/>
              <a:buChar char="•"/>
              <a:tabLst/>
              <a:defRPr sz="2000" b="0" i="0">
                <a:latin typeface="Arial" panose="020B0604020202020204" pitchFamily="34" charset="0"/>
                <a:cs typeface="Arial" panose="020B0604020202020204" pitchFamily="34" charset="0"/>
              </a:defRPr>
            </a:lvl2pPr>
            <a:lvl3pPr marL="939800" indent="-369888">
              <a:spcBef>
                <a:spcPts val="500"/>
              </a:spcBef>
              <a:buFont typeface="Courier New" panose="02070309020205020404" pitchFamily="49" charset="0"/>
              <a:buChar char="o"/>
              <a:tabLst/>
              <a:defRPr sz="2000" i="1">
                <a:latin typeface="Arial" panose="020B0604020202020204" pitchFamily="34" charset="0"/>
                <a:cs typeface="Arial" panose="020B0604020202020204" pitchFamily="34" charset="0"/>
              </a:defRPr>
            </a:lvl3pPr>
            <a:lvl4pPr marL="1733550" indent="-361950">
              <a:spcBef>
                <a:spcPts val="500"/>
              </a:spcBef>
              <a:buFont typeface="Wingdings" pitchFamily="2" charset="2"/>
              <a:buChar char="§"/>
              <a:tabLst/>
              <a:defRPr sz="2000">
                <a:latin typeface="Arial" panose="020B0604020202020204" pitchFamily="34" charset="0"/>
                <a:cs typeface="Arial" panose="020B0604020202020204" pitchFamily="34" charset="0"/>
              </a:defRPr>
            </a:lvl4pPr>
            <a:lvl5pPr>
              <a:defRPr sz="2000">
                <a:latin typeface="Helvetica Now Text" panose="020B0504030202020204" pitchFamily="34" charset="77"/>
              </a:defRPr>
            </a:lvl5pPr>
            <a:lvl6pPr marL="2514600" indent="-228600">
              <a:buFont typeface="Courier New" panose="02070309020205020404" pitchFamily="49" charset="0"/>
              <a:buChar char="o"/>
              <a:defRPr i="1"/>
            </a:lvl6pPr>
            <a:lvl7pPr marL="2971800" indent="-228600">
              <a:buFont typeface="Wingdings" panose="05000000000000000000" pitchFamily="2" charset="2"/>
              <a:buChar char="§"/>
              <a:defRPr>
                <a:latin typeface="Arial" panose="020B0604020202020204" pitchFamily="34" charset="0"/>
                <a:cs typeface="Arial" panose="020B0604020202020204" pitchFamily="34" charset="0"/>
              </a:defRPr>
            </a:lvl7pPr>
          </a:lstStyle>
          <a:p>
            <a:pPr lvl="0"/>
            <a:r>
              <a:rPr lang="en-US"/>
              <a:t>Edit Master text styles</a:t>
            </a:r>
          </a:p>
          <a:p>
            <a:pPr lvl="1"/>
            <a:r>
              <a:rPr lang="en-US"/>
              <a:t>First level</a:t>
            </a:r>
          </a:p>
          <a:p>
            <a:pPr lvl="2"/>
            <a:r>
              <a:rPr lang="en-US"/>
              <a:t>Second level</a:t>
            </a:r>
          </a:p>
          <a:p>
            <a:pPr lvl="3"/>
            <a:r>
              <a:rPr lang="en-US"/>
              <a:t>Third level</a:t>
            </a:r>
          </a:p>
          <a:p>
            <a:pPr lvl="4"/>
            <a:r>
              <a:rPr lang="en-US" err="1"/>
              <a:t>Igreoèwirt</a:t>
            </a:r>
            <a:endParaRPr lang="en-US"/>
          </a:p>
          <a:p>
            <a:pPr lvl="5"/>
            <a:r>
              <a:rPr lang="en-US" err="1">
                <a:latin typeface="Arial" panose="020B0604020202020204" pitchFamily="34" charset="0"/>
                <a:cs typeface="Arial" panose="020B0604020202020204" pitchFamily="34" charset="0"/>
              </a:rPr>
              <a:t>Dgsgregqew</a:t>
            </a:r>
            <a:endParaRPr lang="en-US">
              <a:latin typeface="Arial" panose="020B0604020202020204" pitchFamily="34" charset="0"/>
              <a:cs typeface="Arial" panose="020B0604020202020204" pitchFamily="34" charset="0"/>
            </a:endParaRPr>
          </a:p>
          <a:p>
            <a:pPr lvl="6"/>
            <a:r>
              <a:rPr lang="en-US"/>
              <a:t>egfwtrgt3wz</a:t>
            </a:r>
          </a:p>
        </p:txBody>
      </p:sp>
      <p:sp>
        <p:nvSpPr>
          <p:cNvPr id="9" name="Text Placeholder 4">
            <a:extLst>
              <a:ext uri="{FF2B5EF4-FFF2-40B4-BE49-F238E27FC236}">
                <a16:creationId xmlns:a16="http://schemas.microsoft.com/office/drawing/2014/main" id="{EF19663B-5767-6943-AE58-30F2E531ED69}"/>
              </a:ext>
            </a:extLst>
          </p:cNvPr>
          <p:cNvSpPr>
            <a:spLocks noGrp="1"/>
          </p:cNvSpPr>
          <p:nvPr>
            <p:ph type="body" sz="quarter" idx="20" hasCustomPrompt="1"/>
          </p:nvPr>
        </p:nvSpPr>
        <p:spPr>
          <a:xfrm>
            <a:off x="11682605" y="177316"/>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1" name="Text Placeholder 4">
            <a:extLst>
              <a:ext uri="{FF2B5EF4-FFF2-40B4-BE49-F238E27FC236}">
                <a16:creationId xmlns:a16="http://schemas.microsoft.com/office/drawing/2014/main" id="{B35E0B3D-95FA-E145-974F-BFD35334DCA7}"/>
              </a:ext>
            </a:extLst>
          </p:cNvPr>
          <p:cNvSpPr>
            <a:spLocks noGrp="1"/>
          </p:cNvSpPr>
          <p:nvPr>
            <p:ph type="body" sz="quarter" idx="21" hasCustomPrompt="1"/>
          </p:nvPr>
        </p:nvSpPr>
        <p:spPr>
          <a:xfrm rot="10800000">
            <a:off x="176405" y="6357789"/>
            <a:ext cx="368408" cy="368409"/>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
        <p:nvSpPr>
          <p:cNvPr id="15" name="Text Placeholder 4">
            <a:extLst>
              <a:ext uri="{FF2B5EF4-FFF2-40B4-BE49-F238E27FC236}">
                <a16:creationId xmlns:a16="http://schemas.microsoft.com/office/drawing/2014/main" id="{4A7880E9-5B48-6F4A-8D14-C014E4E3D552}"/>
              </a:ext>
            </a:extLst>
          </p:cNvPr>
          <p:cNvSpPr>
            <a:spLocks noGrp="1"/>
          </p:cNvSpPr>
          <p:nvPr>
            <p:ph type="body" sz="quarter" idx="22" hasCustomPrompt="1"/>
          </p:nvPr>
        </p:nvSpPr>
        <p:spPr>
          <a:xfrm>
            <a:off x="10577095" y="6330970"/>
            <a:ext cx="1289714" cy="279380"/>
          </a:xfrm>
          <a:prstGeom prst="rect">
            <a:avLst/>
          </a:prstGeom>
          <a:blipFill>
            <a:blip r:embed="rId3"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pPr lvl="0"/>
            <a:r>
              <a:rPr lang="en-US"/>
              <a:t> </a:t>
            </a:r>
          </a:p>
        </p:txBody>
      </p:sp>
    </p:spTree>
    <p:extLst>
      <p:ext uri="{BB962C8B-B14F-4D97-AF65-F5344CB8AC3E}">
        <p14:creationId xmlns:p14="http://schemas.microsoft.com/office/powerpoint/2010/main" val="3577813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Box 5">
            <a:extLst>
              <a:ext uri="{FF2B5EF4-FFF2-40B4-BE49-F238E27FC236}">
                <a16:creationId xmlns:a16="http://schemas.microsoft.com/office/drawing/2014/main" id="{25B9A1EF-F815-5FAD-BAA0-DDCCAFA71BDD}"/>
              </a:ext>
            </a:extLst>
          </p:cNvPr>
          <p:cNvSpPr txBox="1">
            <a:spLocks noChangeArrowheads="1"/>
          </p:cNvSpPr>
          <p:nvPr userDrawn="1"/>
        </p:nvSpPr>
        <p:spPr bwMode="auto">
          <a:xfrm>
            <a:off x="6096000" y="6605588"/>
            <a:ext cx="774357" cy="252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5pPr>
            <a:lvl6pPr marL="2447925" indent="-161925" defTabSz="9953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6pPr>
            <a:lvl7pPr marL="2905125" indent="-161925" defTabSz="9953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7pPr>
            <a:lvl8pPr marL="3362325" indent="-161925" defTabSz="9953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8pPr>
            <a:lvl9pPr marL="3819525" indent="-161925" defTabSz="9953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panose="020B0604020202020204" pitchFamily="34" charset="0"/>
                <a:ea typeface="Microsoft YaHei" panose="020B0503020204020204" pitchFamily="34" charset="-122"/>
              </a:defRPr>
            </a:lvl9pPr>
          </a:lstStyle>
          <a:p>
            <a:pPr algn="l" eaLnBrk="1" hangingPunct="1">
              <a:lnSpc>
                <a:spcPct val="100000"/>
              </a:lnSpc>
              <a:buSzPct val="100000"/>
            </a:pPr>
            <a:r>
              <a:rPr lang="fr-CH" altLang="fr-FR" sz="1100" dirty="0">
                <a:solidFill>
                  <a:srgbClr val="4C4C4C"/>
                </a:solidFill>
                <a:latin typeface="+mn-lt"/>
              </a:rPr>
              <a:t>Page </a:t>
            </a:r>
            <a:fld id="{30A735C6-5BE0-49D2-B12C-9770BCB11394}" type="slidenum">
              <a:rPr lang="fr-CH" altLang="fr-FR" sz="1100">
                <a:solidFill>
                  <a:srgbClr val="4C4C4C"/>
                </a:solidFill>
                <a:latin typeface="+mn-lt"/>
              </a:rPr>
              <a:pPr algn="l" eaLnBrk="1" hangingPunct="1">
                <a:lnSpc>
                  <a:spcPct val="100000"/>
                </a:lnSpc>
                <a:buSzPct val="100000"/>
              </a:pPr>
              <a:t>‹N°›</a:t>
            </a:fld>
            <a:endParaRPr lang="fr-CH" altLang="fr-FR" sz="1100" dirty="0">
              <a:solidFill>
                <a:srgbClr val="4C4C4C"/>
              </a:solidFill>
              <a:latin typeface="+mn-lt"/>
            </a:endParaRPr>
          </a:p>
        </p:txBody>
      </p:sp>
    </p:spTree>
    <p:extLst>
      <p:ext uri="{BB962C8B-B14F-4D97-AF65-F5344CB8AC3E}">
        <p14:creationId xmlns:p14="http://schemas.microsoft.com/office/powerpoint/2010/main" val="2817223355"/>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64" r:id="rId3"/>
    <p:sldLayoutId id="2147483669" r:id="rId4"/>
    <p:sldLayoutId id="2147483671" r:id="rId5"/>
    <p:sldLayoutId id="2147483670" r:id="rId6"/>
    <p:sldLayoutId id="2147483672" r:id="rId7"/>
    <p:sldLayoutId id="2147483673" r:id="rId8"/>
    <p:sldLayoutId id="2147483655" r:id="rId9"/>
    <p:sldLayoutId id="2147483656" r:id="rId10"/>
    <p:sldLayoutId id="2147483667" r:id="rId11"/>
    <p:sldLayoutId id="2147483668" r:id="rId12"/>
    <p:sldLayoutId id="2147483674" r:id="rId13"/>
    <p:sldLayoutId id="2147483675" r:id="rId14"/>
    <p:sldLayoutId id="2147483658" r:id="rId15"/>
    <p:sldLayoutId id="2147483659" r:id="rId16"/>
    <p:sldLayoutId id="2147483661" r:id="rId17"/>
    <p:sldLayoutId id="2147483649" r:id="rId18"/>
    <p:sldLayoutId id="2147483666" r:id="rId19"/>
    <p:sldLayoutId id="2147483676" r:id="rId20"/>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7.emf"/><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8.emf"/></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hyperlink" Target="https://step-ne.ch/documents/publications/Pr%C3%A9sentation%20Fran%C3%A7ais__2022.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7.png"/><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sonar.rero.ch/hesso/documents/326901" TargetMode="Externa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4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EC01EBED-7C46-3544-8699-D15A425E67C3}"/>
              </a:ext>
            </a:extLst>
          </p:cNvPr>
          <p:cNvPicPr>
            <a:picLocks noGrp="1" noChangeAspect="1"/>
          </p:cNvPicPr>
          <p:nvPr>
            <p:ph type="pic" sz="quarter" idx="14"/>
          </p:nvPr>
        </p:nvPicPr>
        <p:blipFill>
          <a:blip r:embed="rId3"/>
          <a:srcRect l="18055" r="18055"/>
          <a:stretch/>
        </p:blipFill>
        <p:spPr>
          <a:xfrm>
            <a:off x="-28319" y="0"/>
            <a:ext cx="12212415" cy="6867054"/>
          </a:xfrm>
        </p:spPr>
      </p:pic>
      <p:sp>
        <p:nvSpPr>
          <p:cNvPr id="2" name="Text Placeholder 2">
            <a:extLst>
              <a:ext uri="{FF2B5EF4-FFF2-40B4-BE49-F238E27FC236}">
                <a16:creationId xmlns:a16="http://schemas.microsoft.com/office/drawing/2014/main" id="{1FF6C573-A2B2-A674-F61F-8451E3071FA4}"/>
              </a:ext>
            </a:extLst>
          </p:cNvPr>
          <p:cNvSpPr txBox="1">
            <a:spLocks/>
          </p:cNvSpPr>
          <p:nvPr/>
        </p:nvSpPr>
        <p:spPr>
          <a:xfrm>
            <a:off x="-28319" y="2"/>
            <a:ext cx="6285286" cy="6867052"/>
          </a:xfrm>
          <a:custGeom>
            <a:avLst/>
            <a:gdLst>
              <a:gd name="connsiteX0" fmla="*/ 0 w 6956385"/>
              <a:gd name="connsiteY0" fmla="*/ 0 h 6857999"/>
              <a:gd name="connsiteX1" fmla="*/ 6956385 w 6956385"/>
              <a:gd name="connsiteY1" fmla="*/ 0 h 6857999"/>
              <a:gd name="connsiteX2" fmla="*/ 6956385 w 6956385"/>
              <a:gd name="connsiteY2" fmla="*/ 6857999 h 6857999"/>
              <a:gd name="connsiteX3" fmla="*/ 0 w 6956385"/>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6956385" h="6857999">
                <a:moveTo>
                  <a:pt x="0" y="0"/>
                </a:moveTo>
                <a:lnTo>
                  <a:pt x="6956385" y="0"/>
                </a:lnTo>
                <a:lnTo>
                  <a:pt x="6956385" y="6857999"/>
                </a:lnTo>
                <a:lnTo>
                  <a:pt x="0" y="6857999"/>
                </a:lnTo>
                <a:close/>
              </a:path>
            </a:pathLst>
          </a:custGeom>
          <a:solidFill>
            <a:srgbClr val="FFFFFF">
              <a:alpha val="85000"/>
            </a:srgbClr>
          </a:solidFill>
        </p:spPr>
        <p:txBody>
          <a:bodyPr wrap="square" lIns="432000" tIns="3131999" rIns="90000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000" b="1" kern="1200" cap="all" baseline="0">
                <a:solidFill>
                  <a:schemeClr val="tx1"/>
                </a:solidFill>
                <a:latin typeface="Arial" panose="020B0604020202020204" pitchFamily="34" charset="0"/>
                <a:ea typeface="+mn-ea"/>
                <a:cs typeface="Arial" panose="020B0604020202020204" pitchFamily="34" charset="0"/>
              </a:defRPr>
            </a:lvl1pPr>
            <a:lvl2pPr marL="0" indent="-228600" algn="l" defTabSz="914400" rtl="0" eaLnBrk="1" latinLnBrk="0" hangingPunct="1">
              <a:lnSpc>
                <a:spcPct val="90000"/>
              </a:lnSpc>
              <a:spcBef>
                <a:spcPts val="500"/>
              </a:spcBef>
              <a:buFont typeface="Arial" panose="020B0604020202020204" pitchFamily="34" charset="0"/>
              <a:buChar char="•"/>
              <a:defRPr sz="2000" kern="1200" cap="all" baseline="0">
                <a:solidFill>
                  <a:schemeClr val="tx1"/>
                </a:solidFill>
                <a:latin typeface="Arial" panose="020B0604020202020204" pitchFamily="34" charset="0"/>
                <a:ea typeface="+mn-ea"/>
                <a:cs typeface="Arial" panose="020B0604020202020204" pitchFamily="34" charset="0"/>
              </a:defRPr>
            </a:lvl2pPr>
            <a:lvl3pPr marL="0" indent="-228600" algn="l" defTabSz="914400" rtl="0" eaLnBrk="1" latinLnBrk="0" hangingPunct="1">
              <a:lnSpc>
                <a:spcPct val="200000"/>
              </a:lnSpc>
              <a:spcBef>
                <a:spcPts val="500"/>
              </a:spcBef>
              <a:buFont typeface="Arial" panose="020B0604020202020204" pitchFamily="34" charset="0"/>
              <a:buChar char="•"/>
              <a:defRPr sz="2000" b="1" kern="1200" cap="all" baseline="0">
                <a:solidFill>
                  <a:schemeClr val="tx1"/>
                </a:solidFill>
                <a:latin typeface="Arial" panose="020B0604020202020204" pitchFamily="34" charset="0"/>
                <a:ea typeface="+mn-ea"/>
                <a:cs typeface="Arial" panose="020B0604020202020204" pitchFamily="34" charset="0"/>
              </a:defRPr>
            </a:lvl3pPr>
            <a:lvl4pPr marL="0" indent="-228600" algn="l" defTabSz="914400" rtl="0" eaLnBrk="1" latinLnBrk="0" hangingPunct="1">
              <a:lnSpc>
                <a:spcPct val="90000"/>
              </a:lnSpc>
              <a:spcBef>
                <a:spcPts val="500"/>
              </a:spcBef>
              <a:buFont typeface="Arial" panose="020B0604020202020204" pitchFamily="34" charset="0"/>
              <a:buChar char="•"/>
              <a:defRPr sz="1400" b="1"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Helvetica Now Text" panose="020B050403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25513">
              <a:buFont typeface="Arial" panose="020B0604020202020204" pitchFamily="34" charset="0"/>
              <a:buNone/>
            </a:pPr>
            <a:endParaRPr lang="fr-CH"/>
          </a:p>
        </p:txBody>
      </p:sp>
      <p:sp>
        <p:nvSpPr>
          <p:cNvPr id="4" name="Text Placeholder 3">
            <a:extLst>
              <a:ext uri="{FF2B5EF4-FFF2-40B4-BE49-F238E27FC236}">
                <a16:creationId xmlns:a16="http://schemas.microsoft.com/office/drawing/2014/main" id="{3DD4BA8F-EA1A-F747-8B8B-927C3C32887B}"/>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A96367A5-C929-B742-972A-4921FEC63F1F}"/>
              </a:ext>
            </a:extLst>
          </p:cNvPr>
          <p:cNvSpPr>
            <a:spLocks noGrp="1"/>
          </p:cNvSpPr>
          <p:nvPr>
            <p:ph type="body" sz="quarter" idx="20"/>
          </p:nvPr>
        </p:nvSpPr>
        <p:spPr>
          <a:xfrm>
            <a:off x="5693252" y="177316"/>
            <a:ext cx="368408" cy="368409"/>
          </a:xfrm>
        </p:spPr>
        <p:txBody>
          <a:bodyPr/>
          <a:lstStyle/>
          <a:p>
            <a:endParaRPr lang="en-US"/>
          </a:p>
        </p:txBody>
      </p:sp>
      <p:sp>
        <p:nvSpPr>
          <p:cNvPr id="6" name="Text Placeholder 5">
            <a:extLst>
              <a:ext uri="{FF2B5EF4-FFF2-40B4-BE49-F238E27FC236}">
                <a16:creationId xmlns:a16="http://schemas.microsoft.com/office/drawing/2014/main" id="{3CECCFA2-3BDD-F644-901A-0FE29B876DEF}"/>
              </a:ext>
            </a:extLst>
          </p:cNvPr>
          <p:cNvSpPr>
            <a:spLocks noGrp="1"/>
          </p:cNvSpPr>
          <p:nvPr>
            <p:ph type="body" sz="quarter" idx="21"/>
          </p:nvPr>
        </p:nvSpPr>
        <p:spPr/>
        <p:txBody>
          <a:bodyPr/>
          <a:lstStyle/>
          <a:p>
            <a:endParaRPr lang="en-US"/>
          </a:p>
        </p:txBody>
      </p:sp>
      <p:sp>
        <p:nvSpPr>
          <p:cNvPr id="7" name="Text Placeholder 6">
            <a:extLst>
              <a:ext uri="{FF2B5EF4-FFF2-40B4-BE49-F238E27FC236}">
                <a16:creationId xmlns:a16="http://schemas.microsoft.com/office/drawing/2014/main" id="{BFA5F462-7D85-3F4E-A568-B215DC028BC2}"/>
              </a:ext>
            </a:extLst>
          </p:cNvPr>
          <p:cNvSpPr>
            <a:spLocks noGrp="1"/>
          </p:cNvSpPr>
          <p:nvPr>
            <p:ph type="body" sz="quarter" idx="22"/>
          </p:nvPr>
        </p:nvSpPr>
        <p:spPr>
          <a:xfrm>
            <a:off x="6420331" y="6443254"/>
            <a:ext cx="1233830" cy="304545"/>
          </a:xfrm>
        </p:spPr>
        <p:txBody>
          <a:bodyPr/>
          <a:lstStyle/>
          <a:p>
            <a:endParaRPr lang="en-US"/>
          </a:p>
        </p:txBody>
      </p:sp>
      <p:sp>
        <p:nvSpPr>
          <p:cNvPr id="8" name="Text Placeholder 7">
            <a:extLst>
              <a:ext uri="{FF2B5EF4-FFF2-40B4-BE49-F238E27FC236}">
                <a16:creationId xmlns:a16="http://schemas.microsoft.com/office/drawing/2014/main" id="{D1939ABE-1AE5-8047-97F1-5607B52A93DA}"/>
              </a:ext>
            </a:extLst>
          </p:cNvPr>
          <p:cNvSpPr>
            <a:spLocks noGrp="1"/>
          </p:cNvSpPr>
          <p:nvPr>
            <p:ph type="body" sz="quarter" idx="23"/>
          </p:nvPr>
        </p:nvSpPr>
        <p:spPr>
          <a:xfrm>
            <a:off x="360609" y="569402"/>
            <a:ext cx="1598729" cy="346319"/>
          </a:xfrm>
        </p:spPr>
        <p:txBody>
          <a:bodyPr/>
          <a:lstStyle/>
          <a:p>
            <a:endParaRPr lang="en-US"/>
          </a:p>
        </p:txBody>
      </p:sp>
      <p:pic>
        <p:nvPicPr>
          <p:cNvPr id="1028" name="Picture 4">
            <a:extLst>
              <a:ext uri="{FF2B5EF4-FFF2-40B4-BE49-F238E27FC236}">
                <a16:creationId xmlns:a16="http://schemas.microsoft.com/office/drawing/2014/main" id="{F06A4087-DD35-3D39-0A68-5D09C613C875}"/>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89326" y="4843095"/>
            <a:ext cx="1884427" cy="72807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alendrier de l'année académique 2023-2024 / Economie d'entreprise Neuchâtel">
            <a:extLst>
              <a:ext uri="{FF2B5EF4-FFF2-40B4-BE49-F238E27FC236}">
                <a16:creationId xmlns:a16="http://schemas.microsoft.com/office/drawing/2014/main" id="{6455B9F5-C889-F19C-4E7C-1F4AD9A95922}"/>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2480" b="-1"/>
          <a:stretch/>
        </p:blipFill>
        <p:spPr bwMode="auto">
          <a:xfrm>
            <a:off x="362722" y="4843095"/>
            <a:ext cx="2769831" cy="58287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BBB6DC9C-B1BD-A252-D39F-0EE368753DDB}"/>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06515" y="477958"/>
            <a:ext cx="2016387" cy="5825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lose-up of a logo&#10;&#10;Description automatically generated">
            <a:extLst>
              <a:ext uri="{FF2B5EF4-FFF2-40B4-BE49-F238E27FC236}">
                <a16:creationId xmlns:a16="http://schemas.microsoft.com/office/drawing/2014/main" id="{3A5AADB0-B49D-01A2-08F0-4120A04A4D0A}"/>
              </a:ext>
            </a:extLst>
          </p:cNvPr>
          <p:cNvPicPr>
            <a:picLocks noChangeAspect="1"/>
          </p:cNvPicPr>
          <p:nvPr/>
        </p:nvPicPr>
        <p:blipFill>
          <a:blip r:embed="rId7"/>
          <a:stretch>
            <a:fillRect/>
          </a:stretch>
        </p:blipFill>
        <p:spPr>
          <a:xfrm>
            <a:off x="7037246" y="361520"/>
            <a:ext cx="4572396" cy="1280271"/>
          </a:xfrm>
          <a:prstGeom prst="rect">
            <a:avLst/>
          </a:prstGeom>
        </p:spPr>
      </p:pic>
      <p:sp>
        <p:nvSpPr>
          <p:cNvPr id="12" name="TextBox 11">
            <a:extLst>
              <a:ext uri="{FF2B5EF4-FFF2-40B4-BE49-F238E27FC236}">
                <a16:creationId xmlns:a16="http://schemas.microsoft.com/office/drawing/2014/main" id="{351491FD-3015-B0B6-CC12-92F38150D21A}"/>
              </a:ext>
            </a:extLst>
          </p:cNvPr>
          <p:cNvSpPr txBox="1"/>
          <p:nvPr/>
        </p:nvSpPr>
        <p:spPr>
          <a:xfrm>
            <a:off x="176405" y="2211605"/>
            <a:ext cx="5751507" cy="2631490"/>
          </a:xfrm>
          <a:prstGeom prst="rect">
            <a:avLst/>
          </a:prstGeom>
          <a:noFill/>
        </p:spPr>
        <p:txBody>
          <a:bodyPr wrap="square" rtlCol="0">
            <a:spAutoFit/>
          </a:bodyPr>
          <a:lstStyle/>
          <a:p>
            <a:pPr indent="0" defTabSz="925513">
              <a:spcBef>
                <a:spcPts val="1200"/>
              </a:spcBef>
              <a:spcAft>
                <a:spcPts val="600"/>
              </a:spcAft>
              <a:buNone/>
            </a:pPr>
            <a:r>
              <a:rPr lang="fr-CH" sz="2400" b="1" dirty="0">
                <a:latin typeface="Tahoma" panose="020B0604030504040204" pitchFamily="34" charset="0"/>
                <a:ea typeface="Tahoma" panose="020B0604030504040204" pitchFamily="34" charset="0"/>
                <a:cs typeface="Tahoma" panose="020B0604030504040204" pitchFamily="34" charset="0"/>
              </a:rPr>
              <a:t>RES PROJECT - </a:t>
            </a:r>
            <a:r>
              <a:rPr lang="fr-CH" sz="2400" b="1" cap="none" dirty="0">
                <a:latin typeface="Tahoma" panose="020B0604030504040204" pitchFamily="34" charset="0"/>
                <a:ea typeface="Tahoma" panose="020B0604030504040204" pitchFamily="34" charset="0"/>
                <a:cs typeface="Tahoma" panose="020B0604030504040204" pitchFamily="34" charset="0"/>
              </a:rPr>
              <a:t>FEDERAL OFFICE OF CIVIL PROTECTION (FOCP) - Conception Phase</a:t>
            </a:r>
          </a:p>
          <a:p>
            <a:pPr marL="0" lvl="2" indent="0">
              <a:spcBef>
                <a:spcPts val="1200"/>
              </a:spcBef>
              <a:spcAft>
                <a:spcPts val="600"/>
              </a:spcAft>
              <a:buNone/>
            </a:pPr>
            <a:r>
              <a:rPr lang="fr-CH" sz="2000" b="1" dirty="0">
                <a:latin typeface="Tahoma" panose="020B0604030504040204" pitchFamily="34" charset="0"/>
                <a:ea typeface="Tahoma" panose="020B0604030504040204" pitchFamily="34" charset="0"/>
                <a:cs typeface="Tahoma" panose="020B0604030504040204" pitchFamily="34" charset="0"/>
              </a:rPr>
              <a:t>Preliminary </a:t>
            </a:r>
            <a:r>
              <a:rPr lang="en-AU" sz="2000" b="1" dirty="0">
                <a:latin typeface="Tahoma" panose="020B0604030504040204" pitchFamily="34" charset="0"/>
                <a:ea typeface="Tahoma" panose="020B0604030504040204" pitchFamily="34" charset="0"/>
                <a:cs typeface="Tahoma" panose="020B0604030504040204" pitchFamily="34" charset="0"/>
              </a:rPr>
              <a:t>results</a:t>
            </a:r>
          </a:p>
          <a:p>
            <a:pPr marL="0" lvl="3" indent="0">
              <a:spcBef>
                <a:spcPts val="1200"/>
              </a:spcBef>
              <a:spcAft>
                <a:spcPts val="600"/>
              </a:spcAft>
              <a:buNone/>
            </a:pPr>
            <a:r>
              <a:rPr lang="fr-CH" sz="2000" b="1" dirty="0">
                <a:latin typeface="Tahoma" panose="020B0604030504040204" pitchFamily="34" charset="0"/>
                <a:ea typeface="Tahoma" panose="020B0604030504040204" pitchFamily="34" charset="0"/>
                <a:cs typeface="Tahoma" panose="020B0604030504040204" pitchFamily="34" charset="0"/>
              </a:rPr>
              <a:t>8th of March 2024</a:t>
            </a:r>
          </a:p>
          <a:p>
            <a:endParaRPr lang="fr-CH" dirty="0"/>
          </a:p>
        </p:txBody>
      </p:sp>
    </p:spTree>
    <p:extLst>
      <p:ext uri="{BB962C8B-B14F-4D97-AF65-F5344CB8AC3E}">
        <p14:creationId xmlns:p14="http://schemas.microsoft.com/office/powerpoint/2010/main" val="1947104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9B64B-D2EE-C5A2-8D8D-048C48741F0E}"/>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78A9B98C-5299-5A52-8D25-AD17C30525EC}"/>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p:blipFill>
        <p:spPr>
          <a:xfrm>
            <a:off x="0" y="0"/>
            <a:ext cx="12211904" cy="6858000"/>
          </a:xfrm>
        </p:spPr>
      </p:pic>
      <p:sp>
        <p:nvSpPr>
          <p:cNvPr id="3" name="Text Placeholder 2">
            <a:extLst>
              <a:ext uri="{FF2B5EF4-FFF2-40B4-BE49-F238E27FC236}">
                <a16:creationId xmlns:a16="http://schemas.microsoft.com/office/drawing/2014/main" id="{3C129F37-2BAB-1080-D9B0-0B41D8EB9183}"/>
              </a:ext>
            </a:extLst>
          </p:cNvPr>
          <p:cNvSpPr>
            <a:spLocks noGrp="1"/>
          </p:cNvSpPr>
          <p:nvPr>
            <p:ph type="body" sz="quarter" idx="11"/>
          </p:nvPr>
        </p:nvSpPr>
        <p:spPr>
          <a:xfrm>
            <a:off x="0" y="1"/>
            <a:ext cx="12206377" cy="6857999"/>
          </a:xfrm>
          <a:solidFill>
            <a:srgbClr val="F36D21">
              <a:alpha val="80000"/>
            </a:srgbClr>
          </a:solidFill>
        </p:spPr>
        <p:txBody>
          <a:bodyPr/>
          <a:lstStyle/>
          <a:p>
            <a:r>
              <a:rPr lang="en-AU" sz="4800" dirty="0"/>
              <a:t>2. Critical infrastructure needs</a:t>
            </a:r>
          </a:p>
        </p:txBody>
      </p:sp>
      <p:sp>
        <p:nvSpPr>
          <p:cNvPr id="4" name="Text Placeholder 3">
            <a:extLst>
              <a:ext uri="{FF2B5EF4-FFF2-40B4-BE49-F238E27FC236}">
                <a16:creationId xmlns:a16="http://schemas.microsoft.com/office/drawing/2014/main" id="{F8E660D9-BE36-3D15-B95A-72F44C10A720}"/>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A08E2272-9B7E-9E9B-5178-9E0030E82CC8}"/>
              </a:ext>
            </a:extLst>
          </p:cNvPr>
          <p:cNvSpPr>
            <a:spLocks noGrp="1"/>
          </p:cNvSpPr>
          <p:nvPr>
            <p:ph type="body" sz="quarter" idx="21"/>
          </p:nvPr>
        </p:nvSpPr>
        <p:spPr/>
        <p:txBody>
          <a:bodyPr/>
          <a:lstStyle/>
          <a:p>
            <a:endParaRPr lang="en-US"/>
          </a:p>
        </p:txBody>
      </p:sp>
    </p:spTree>
    <p:extLst>
      <p:ext uri="{BB962C8B-B14F-4D97-AF65-F5344CB8AC3E}">
        <p14:creationId xmlns:p14="http://schemas.microsoft.com/office/powerpoint/2010/main" val="2546632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2F9A1-825A-89E7-0B31-4961E925140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2A7953E-6501-AE5B-1C11-82E151F53944}"/>
              </a:ext>
            </a:extLst>
          </p:cNvPr>
          <p:cNvSpPr>
            <a:spLocks noGrp="1"/>
          </p:cNvSpPr>
          <p:nvPr>
            <p:ph type="body" sz="quarter" idx="10"/>
          </p:nvPr>
        </p:nvSpPr>
        <p:spPr/>
        <p:txBody>
          <a:bodyPr>
            <a:normAutofit/>
          </a:bodyPr>
          <a:lstStyle/>
          <a:p>
            <a:r>
              <a:rPr lang="fr-CH" sz="3200" dirty="0">
                <a:latin typeface="Tahoma" panose="020B0604030504040204" pitchFamily="34" charset="0"/>
                <a:ea typeface="Tahoma" panose="020B0604030504040204" pitchFamily="34" charset="0"/>
                <a:cs typeface="Tahoma" panose="020B0604030504040204" pitchFamily="34" charset="0"/>
              </a:rPr>
              <a:t>Critical infrastructure </a:t>
            </a:r>
            <a:r>
              <a:rPr lang="fr-CH" sz="3200" dirty="0" err="1">
                <a:latin typeface="Tahoma" panose="020B0604030504040204" pitchFamily="34" charset="0"/>
                <a:ea typeface="Tahoma" panose="020B0604030504040204" pitchFamily="34" charset="0"/>
                <a:cs typeface="Tahoma" panose="020B0604030504040204" pitchFamily="34" charset="0"/>
              </a:rPr>
              <a:t>needs</a:t>
            </a:r>
            <a:endParaRPr lang="fr-CH" sz="32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E97D6BB6-80D4-731E-3473-C3490061F1DE}"/>
              </a:ext>
            </a:extLst>
          </p:cNvPr>
          <p:cNvSpPr>
            <a:spLocks noGrp="1"/>
          </p:cNvSpPr>
          <p:nvPr>
            <p:ph type="body" sz="quarter" idx="13"/>
          </p:nvPr>
        </p:nvSpPr>
        <p:spPr>
          <a:xfrm>
            <a:off x="390026" y="1607376"/>
            <a:ext cx="11660987" cy="4433262"/>
          </a:xfrm>
        </p:spPr>
        <p:txBody>
          <a:bodyPr lIns="91440" tIns="45720" rIns="91440" bIns="45720" anchor="t"/>
          <a:lstStyle/>
          <a:p>
            <a:pPr marL="0" lvl="1" indent="0" fontAlgn="base">
              <a:spcBef>
                <a:spcPts val="600"/>
              </a:spcBef>
              <a:spcAft>
                <a:spcPts val="600"/>
              </a:spcAft>
              <a:buNone/>
            </a:pPr>
            <a:r>
              <a:rPr lang="fr-CH" dirty="0">
                <a:latin typeface="Tahoma"/>
                <a:ea typeface="Tahoma"/>
                <a:cs typeface="Tahoma"/>
              </a:rPr>
              <a:t>1. </a:t>
            </a:r>
            <a:r>
              <a:rPr lang="fr-CH" dirty="0" err="1">
                <a:latin typeface="Tahoma"/>
                <a:ea typeface="Tahoma"/>
                <a:cs typeface="Tahoma"/>
              </a:rPr>
              <a:t>Detailed</a:t>
            </a:r>
            <a:r>
              <a:rPr lang="fr-CH" dirty="0">
                <a:latin typeface="Tahoma"/>
                <a:ea typeface="Tahoma"/>
                <a:cs typeface="Tahoma"/>
              </a:rPr>
              <a:t> interviews with stakeholders (</a:t>
            </a:r>
            <a:r>
              <a:rPr lang="en-AU" dirty="0">
                <a:latin typeface="Tahoma"/>
                <a:ea typeface="Tahoma"/>
                <a:cs typeface="Tahoma"/>
              </a:rPr>
              <a:t>producers, consumers, electricity network operators</a:t>
            </a:r>
            <a:r>
              <a:rPr lang="fr-CH" dirty="0">
                <a:latin typeface="Tahoma"/>
                <a:ea typeface="Tahoma"/>
                <a:cs typeface="Tahoma"/>
              </a:rPr>
              <a:t>)</a:t>
            </a:r>
            <a:endParaRPr lang="fr-FR" dirty="0">
              <a:latin typeface="Arial"/>
              <a:ea typeface="Tahoma"/>
              <a:cs typeface="Arial"/>
            </a:endParaRPr>
          </a:p>
          <a:p>
            <a:pPr marL="742950" lvl="2" indent="-285750">
              <a:spcBef>
                <a:spcPts val="600"/>
              </a:spcBef>
              <a:spcAft>
                <a:spcPts val="600"/>
              </a:spcAft>
              <a:buFont typeface="Wingdings" panose="05000000000000000000" pitchFamily="2" charset="2"/>
              <a:buChar char="Ø"/>
            </a:pPr>
            <a:r>
              <a:rPr lang="en-AU" sz="1800" i="0" dirty="0">
                <a:latin typeface="Tahoma"/>
                <a:ea typeface="Tahoma"/>
                <a:cs typeface="Tahoma"/>
              </a:rPr>
              <a:t>Interviews with users </a:t>
            </a:r>
          </a:p>
          <a:p>
            <a:pPr marL="742950" lvl="2" indent="-285750">
              <a:spcBef>
                <a:spcPts val="600"/>
              </a:spcBef>
              <a:spcAft>
                <a:spcPts val="600"/>
              </a:spcAft>
              <a:buFont typeface="Wingdings" panose="05000000000000000000" pitchFamily="2" charset="2"/>
              <a:buChar char="Ø"/>
            </a:pPr>
            <a:r>
              <a:rPr lang="en-AU" sz="1800" i="0" dirty="0">
                <a:latin typeface="Tahoma"/>
                <a:ea typeface="Tahoma"/>
                <a:cs typeface="Tahoma"/>
              </a:rPr>
              <a:t>Interviews with producer</a:t>
            </a:r>
            <a:endParaRPr lang="en-AU" sz="1800" i="0" dirty="0"/>
          </a:p>
          <a:p>
            <a:pPr marL="742950" lvl="2" indent="-285750">
              <a:spcBef>
                <a:spcPts val="600"/>
              </a:spcBef>
              <a:spcAft>
                <a:spcPts val="600"/>
              </a:spcAft>
              <a:buFont typeface="Wingdings" panose="05000000000000000000" pitchFamily="2" charset="2"/>
              <a:buChar char="Ø"/>
            </a:pPr>
            <a:r>
              <a:rPr lang="en-AU" sz="1800" i="0" dirty="0">
                <a:latin typeface="Tahoma"/>
                <a:ea typeface="Tahoma"/>
                <a:cs typeface="Tahoma"/>
              </a:rPr>
              <a:t>Interviews with the network manager</a:t>
            </a:r>
          </a:p>
          <a:p>
            <a:pPr marL="742950" lvl="2" indent="-285750">
              <a:spcBef>
                <a:spcPts val="600"/>
              </a:spcBef>
              <a:spcAft>
                <a:spcPts val="600"/>
              </a:spcAft>
              <a:buFont typeface="Wingdings" panose="05000000000000000000" pitchFamily="2" charset="2"/>
              <a:buChar char="Ø"/>
            </a:pPr>
            <a:endParaRPr lang="en-AU" sz="1600" dirty="0">
              <a:latin typeface="Arial"/>
              <a:ea typeface="Tahoma"/>
              <a:cs typeface="Arial"/>
            </a:endParaRPr>
          </a:p>
          <a:p>
            <a:pPr marL="0" lvl="1" indent="0" fontAlgn="base">
              <a:spcBef>
                <a:spcPts val="600"/>
              </a:spcBef>
              <a:spcAft>
                <a:spcPts val="600"/>
              </a:spcAft>
              <a:buNone/>
            </a:pPr>
            <a:r>
              <a:rPr lang="en-AU" dirty="0">
                <a:latin typeface="Tahoma"/>
                <a:ea typeface="Tahoma"/>
                <a:cs typeface="Tahoma"/>
              </a:rPr>
              <a:t>2. Integration of new data into the data collection tool (with possible modification of the data model) </a:t>
            </a:r>
          </a:p>
          <a:p>
            <a:pPr marL="742950" lvl="1" indent="-285750">
              <a:spcBef>
                <a:spcPts val="600"/>
              </a:spcBef>
              <a:spcAft>
                <a:spcPts val="600"/>
              </a:spcAft>
              <a:buFont typeface="Wingdings" panose="02070309020205020404" pitchFamily="49" charset="0"/>
              <a:buChar char="Ø"/>
            </a:pPr>
            <a:r>
              <a:rPr lang="fr-CH" sz="1800" dirty="0">
                <a:latin typeface="Tahoma"/>
                <a:ea typeface="Tahoma"/>
                <a:cs typeface="Tahoma"/>
              </a:rPr>
              <a:t>Data exchange process with </a:t>
            </a:r>
            <a:r>
              <a:rPr lang="fr-CH" sz="1800" dirty="0" err="1">
                <a:latin typeface="Tahoma"/>
                <a:ea typeface="Tahoma"/>
                <a:cs typeface="Tahoma"/>
              </a:rPr>
              <a:t>Viteos</a:t>
            </a:r>
            <a:endParaRPr lang="fr-CH" sz="1800" dirty="0">
              <a:latin typeface="Tahoma"/>
              <a:ea typeface="Tahoma"/>
              <a:cs typeface="Tahoma"/>
            </a:endParaRPr>
          </a:p>
          <a:p>
            <a:pPr marL="742950" lvl="1" indent="-285750">
              <a:spcBef>
                <a:spcPts val="600"/>
              </a:spcBef>
              <a:spcAft>
                <a:spcPts val="600"/>
              </a:spcAft>
              <a:buFont typeface="Wingdings" panose="02070309020205020404" pitchFamily="49" charset="0"/>
              <a:buChar char="Ø"/>
            </a:pPr>
            <a:endParaRPr lang="fr-CH" sz="1600" dirty="0"/>
          </a:p>
          <a:p>
            <a:pPr marL="0" lvl="1" indent="0" fontAlgn="base">
              <a:spcBef>
                <a:spcPts val="600"/>
              </a:spcBef>
              <a:spcAft>
                <a:spcPts val="600"/>
              </a:spcAft>
              <a:buNone/>
            </a:pPr>
            <a:r>
              <a:rPr lang="en-AU" dirty="0">
                <a:latin typeface="Tahoma"/>
                <a:ea typeface="Tahoma"/>
                <a:cs typeface="Tahoma"/>
              </a:rPr>
              <a:t>3. Management of data protection contracts for each site selected </a:t>
            </a:r>
          </a:p>
          <a:p>
            <a:pPr marL="687070" lvl="1" indent="-229870">
              <a:spcBef>
                <a:spcPts val="600"/>
              </a:spcBef>
              <a:spcAft>
                <a:spcPts val="600"/>
              </a:spcAft>
              <a:buFont typeface="Wingdings" panose="05000000000000000000" pitchFamily="2" charset="2"/>
              <a:buChar char="Ø"/>
            </a:pPr>
            <a:r>
              <a:rPr lang="en-AU" sz="1800" dirty="0">
                <a:latin typeface="Tahoma"/>
                <a:ea typeface="Tahoma"/>
                <a:cs typeface="Tahoma"/>
              </a:rPr>
              <a:t>Drafting and signing a data use agreement with critical users to obtain their consumption data</a:t>
            </a:r>
            <a:endParaRPr lang="en-AU" sz="2800" dirty="0">
              <a:latin typeface="Tahoma"/>
              <a:ea typeface="Tahoma"/>
              <a:cs typeface="Tahoma"/>
            </a:endParaRPr>
          </a:p>
        </p:txBody>
      </p:sp>
      <p:sp>
        <p:nvSpPr>
          <p:cNvPr id="4" name="Text Placeholder 3">
            <a:extLst>
              <a:ext uri="{FF2B5EF4-FFF2-40B4-BE49-F238E27FC236}">
                <a16:creationId xmlns:a16="http://schemas.microsoft.com/office/drawing/2014/main" id="{AE779D61-4AB2-EE4E-48F9-5356F3E9C9EF}"/>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E11EA206-CAE5-023A-231C-098FCCF9239D}"/>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42552709-807D-A93B-2797-2417D907AC37}"/>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2946019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AB140-B5FD-473D-9FE5-8A66DF53C62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4836C50-2F8D-3F00-A0DF-A8D948C05FAE}"/>
              </a:ext>
            </a:extLst>
          </p:cNvPr>
          <p:cNvSpPr>
            <a:spLocks noGrp="1"/>
          </p:cNvSpPr>
          <p:nvPr>
            <p:ph type="body" sz="quarter" idx="10"/>
          </p:nvPr>
        </p:nvSpPr>
        <p:spPr/>
        <p:txBody>
          <a:bodyPr lIns="91440" tIns="45720" rIns="91440" bIns="45720" anchor="t">
            <a:normAutofit/>
          </a:bodyPr>
          <a:lstStyle/>
          <a:p>
            <a:r>
              <a:rPr lang="fr-CH" sz="3200" dirty="0" err="1">
                <a:latin typeface="Tahoma"/>
                <a:ea typeface="Tahoma"/>
                <a:cs typeface="Tahoma"/>
              </a:rPr>
              <a:t>Purpose</a:t>
            </a:r>
            <a:r>
              <a:rPr lang="fr-CH" sz="3200" dirty="0">
                <a:latin typeface="Tahoma"/>
                <a:ea typeface="Tahoma"/>
                <a:cs typeface="Tahoma"/>
              </a:rPr>
              <a:t> of the interviews </a:t>
            </a:r>
            <a:endParaRPr lang="fr-CH" sz="32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ABA8EA91-3BCA-8F24-0C7A-727A577DA38C}"/>
              </a:ext>
            </a:extLst>
          </p:cNvPr>
          <p:cNvSpPr>
            <a:spLocks noGrp="1"/>
          </p:cNvSpPr>
          <p:nvPr>
            <p:ph type="body" sz="quarter" idx="13"/>
          </p:nvPr>
        </p:nvSpPr>
        <p:spPr/>
        <p:txBody>
          <a:bodyPr lIns="91440" tIns="45720" rIns="91440" bIns="45720" anchor="t"/>
          <a:lstStyle/>
          <a:p>
            <a:pPr marL="0" indent="0">
              <a:buNone/>
            </a:pPr>
            <a:endParaRPr lang="fr-CH" sz="1400" b="1"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100000"/>
              </a:lnSpc>
              <a:spcAft>
                <a:spcPts val="600"/>
              </a:spcAft>
              <a:buFont typeface="Arial" panose="020B0604020202020204" pitchFamily="34" charset="0"/>
              <a:buChar char="•"/>
            </a:pPr>
            <a:r>
              <a:rPr lang="fr-CH" dirty="0" err="1">
                <a:latin typeface="Tahoma"/>
                <a:ea typeface="Tahoma"/>
                <a:cs typeface="Tahoma"/>
              </a:rPr>
              <a:t>Understanding</a:t>
            </a:r>
            <a:r>
              <a:rPr lang="fr-CH" dirty="0">
                <a:latin typeface="Tahoma"/>
                <a:ea typeface="Tahoma"/>
                <a:cs typeface="Tahoma"/>
              </a:rPr>
              <a:t> the </a:t>
            </a:r>
            <a:r>
              <a:rPr lang="fr-CH" dirty="0" err="1">
                <a:latin typeface="Tahoma"/>
                <a:ea typeface="Tahoma"/>
                <a:cs typeface="Tahoma"/>
              </a:rPr>
              <a:t>decision-making</a:t>
            </a:r>
            <a:r>
              <a:rPr lang="fr-CH" dirty="0">
                <a:latin typeface="Tahoma"/>
                <a:ea typeface="Tahoma"/>
                <a:cs typeface="Tahoma"/>
              </a:rPr>
              <a:t> </a:t>
            </a:r>
            <a:r>
              <a:rPr lang="fr-CH" dirty="0" err="1">
                <a:latin typeface="Tahoma"/>
                <a:ea typeface="Tahoma"/>
                <a:cs typeface="Tahoma"/>
              </a:rPr>
              <a:t>chain</a:t>
            </a:r>
            <a:endParaRPr lang="en-US" dirty="0">
              <a:solidFill>
                <a:srgbClr val="808080"/>
              </a:solidFill>
              <a:latin typeface="Tahoma"/>
              <a:ea typeface="Tahoma"/>
              <a:cs typeface="Tahoma"/>
            </a:endParaRPr>
          </a:p>
          <a:p>
            <a:pPr marL="285750" indent="-285750">
              <a:lnSpc>
                <a:spcPct val="100000"/>
              </a:lnSpc>
              <a:spcAft>
                <a:spcPts val="600"/>
              </a:spcAft>
              <a:buFont typeface="Arial" panose="020B0604020202020204" pitchFamily="34" charset="0"/>
              <a:buChar char="•"/>
            </a:pPr>
            <a:r>
              <a:rPr lang="fr-CH" dirty="0">
                <a:latin typeface="Tahoma"/>
                <a:ea typeface="Tahoma"/>
                <a:cs typeface="Tahoma"/>
              </a:rPr>
              <a:t>Identification of </a:t>
            </a:r>
            <a:r>
              <a:rPr lang="fr-CH" dirty="0" err="1">
                <a:latin typeface="Tahoma"/>
                <a:ea typeface="Tahoma"/>
                <a:cs typeface="Tahoma"/>
              </a:rPr>
              <a:t>current</a:t>
            </a:r>
            <a:r>
              <a:rPr lang="fr-CH" dirty="0">
                <a:latin typeface="Tahoma"/>
                <a:ea typeface="Tahoma"/>
                <a:cs typeface="Tahoma"/>
              </a:rPr>
              <a:t> blackout management practices, </a:t>
            </a:r>
            <a:r>
              <a:rPr lang="fr-CH" dirty="0" err="1">
                <a:latin typeface="Tahoma"/>
                <a:ea typeface="Tahoma"/>
                <a:cs typeface="Tahoma"/>
              </a:rPr>
              <a:t>including</a:t>
            </a:r>
            <a:r>
              <a:rPr lang="fr-CH" dirty="0">
                <a:latin typeface="Tahoma"/>
                <a:ea typeface="Tahoma"/>
                <a:cs typeface="Tahoma"/>
              </a:rPr>
              <a:t> </a:t>
            </a:r>
            <a:r>
              <a:rPr lang="fr-CH" dirty="0" err="1">
                <a:latin typeface="Tahoma"/>
                <a:ea typeface="Tahoma"/>
                <a:cs typeface="Tahoma"/>
              </a:rPr>
              <a:t>strategies</a:t>
            </a:r>
            <a:r>
              <a:rPr lang="fr-CH" dirty="0">
                <a:latin typeface="Tahoma"/>
                <a:ea typeface="Tahoma"/>
                <a:cs typeface="Tahoma"/>
              </a:rPr>
              <a:t>, </a:t>
            </a:r>
            <a:r>
              <a:rPr lang="fr-CH" dirty="0" err="1">
                <a:latin typeface="Tahoma"/>
                <a:ea typeface="Tahoma"/>
                <a:cs typeface="Tahoma"/>
              </a:rPr>
              <a:t>preparations</a:t>
            </a:r>
            <a:r>
              <a:rPr lang="fr-CH" dirty="0">
                <a:latin typeface="Tahoma"/>
                <a:ea typeface="Tahoma"/>
                <a:cs typeface="Tahoma"/>
              </a:rPr>
              <a:t> and </a:t>
            </a:r>
            <a:r>
              <a:rPr lang="fr-CH" dirty="0" err="1">
                <a:latin typeface="Tahoma"/>
                <a:ea typeface="Tahoma"/>
                <a:cs typeface="Tahoma"/>
              </a:rPr>
              <a:t>responsibilities</a:t>
            </a:r>
            <a:endParaRPr lang="fr-CH" dirty="0">
              <a:latin typeface="Tahoma"/>
              <a:ea typeface="Tahoma"/>
            </a:endParaRPr>
          </a:p>
          <a:p>
            <a:pPr marL="285750" indent="-285750">
              <a:lnSpc>
                <a:spcPct val="100000"/>
              </a:lnSpc>
              <a:spcAft>
                <a:spcPts val="600"/>
              </a:spcAft>
              <a:buFont typeface="Arial" panose="020B0604020202020204" pitchFamily="34" charset="0"/>
              <a:buChar char="•"/>
            </a:pPr>
            <a:r>
              <a:rPr lang="fr-CH" dirty="0" err="1">
                <a:latin typeface="Tahoma"/>
                <a:ea typeface="Tahoma"/>
                <a:cs typeface="Tahoma"/>
              </a:rPr>
              <a:t>Identifying</a:t>
            </a:r>
            <a:r>
              <a:rPr lang="fr-CH" dirty="0">
                <a:latin typeface="Tahoma"/>
                <a:ea typeface="Tahoma"/>
                <a:cs typeface="Tahoma"/>
              </a:rPr>
              <a:t> the </a:t>
            </a:r>
            <a:r>
              <a:rPr lang="fr-CH" dirty="0">
                <a:effectLst/>
                <a:latin typeface="Tahoma"/>
                <a:ea typeface="Tahoma"/>
                <a:cs typeface="Tahoma"/>
              </a:rPr>
              <a:t>obstacles and </a:t>
            </a:r>
            <a:r>
              <a:rPr lang="fr-CH" dirty="0" err="1">
                <a:effectLst/>
                <a:latin typeface="Tahoma"/>
                <a:ea typeface="Tahoma"/>
                <a:cs typeface="Tahoma"/>
              </a:rPr>
              <a:t>risks</a:t>
            </a:r>
            <a:r>
              <a:rPr lang="fr-CH" dirty="0">
                <a:effectLst/>
                <a:latin typeface="Tahoma"/>
                <a:ea typeface="Tahoma"/>
                <a:cs typeface="Tahoma"/>
              </a:rPr>
              <a:t> </a:t>
            </a:r>
            <a:r>
              <a:rPr lang="fr-CH" dirty="0" err="1">
                <a:effectLst/>
                <a:latin typeface="Tahoma"/>
                <a:ea typeface="Tahoma"/>
                <a:cs typeface="Tahoma"/>
              </a:rPr>
              <a:t>associated</a:t>
            </a:r>
            <a:r>
              <a:rPr lang="fr-CH" dirty="0">
                <a:effectLst/>
                <a:latin typeface="Tahoma"/>
                <a:ea typeface="Tahoma"/>
                <a:cs typeface="Tahoma"/>
              </a:rPr>
              <a:t> with </a:t>
            </a:r>
            <a:r>
              <a:rPr lang="fr-CH" dirty="0" err="1">
                <a:latin typeface="Tahoma"/>
                <a:ea typeface="Tahoma"/>
                <a:cs typeface="Tahoma"/>
              </a:rPr>
              <a:t>governance</a:t>
            </a:r>
            <a:r>
              <a:rPr lang="fr-CH" dirty="0">
                <a:latin typeface="Tahoma"/>
                <a:ea typeface="Tahoma"/>
                <a:cs typeface="Tahoma"/>
              </a:rPr>
              <a:t> </a:t>
            </a:r>
            <a:endParaRPr lang="fr-CH" dirty="0">
              <a:effectLst/>
              <a:latin typeface="Tahoma" panose="020B0604030504040204" pitchFamily="34" charset="0"/>
              <a:ea typeface="Tahoma" panose="020B0604030504040204" pitchFamily="34" charset="0"/>
              <a:cs typeface="Tahoma" panose="020B0604030504040204" pitchFamily="34" charset="0"/>
            </a:endParaRPr>
          </a:p>
          <a:p>
            <a:pPr marL="285750" indent="-285750">
              <a:lnSpc>
                <a:spcPct val="100000"/>
              </a:lnSpc>
              <a:spcAft>
                <a:spcPts val="600"/>
              </a:spcAft>
              <a:buFont typeface="Arial" panose="020B0604020202020204" pitchFamily="34" charset="0"/>
              <a:buChar char="•"/>
            </a:pPr>
            <a:r>
              <a:rPr lang="fr-CH" dirty="0" err="1">
                <a:latin typeface="Tahoma"/>
                <a:ea typeface="Tahoma"/>
                <a:cs typeface="Tahoma"/>
              </a:rPr>
              <a:t>Outline</a:t>
            </a:r>
            <a:r>
              <a:rPr lang="fr-CH" dirty="0">
                <a:latin typeface="Tahoma"/>
                <a:ea typeface="Tahoma"/>
                <a:cs typeface="Tahoma"/>
              </a:rPr>
              <a:t> </a:t>
            </a:r>
            <a:r>
              <a:rPr lang="fr-CH" dirty="0" err="1">
                <a:effectLst/>
                <a:latin typeface="Tahoma"/>
                <a:ea typeface="Tahoma"/>
                <a:cs typeface="Tahoma"/>
              </a:rPr>
              <a:t>potential</a:t>
            </a:r>
            <a:r>
              <a:rPr lang="fr-CH" dirty="0">
                <a:effectLst/>
                <a:latin typeface="Tahoma"/>
                <a:ea typeface="Tahoma"/>
                <a:cs typeface="Tahoma"/>
              </a:rPr>
              <a:t> solutions, </a:t>
            </a:r>
            <a:r>
              <a:rPr lang="fr-CH" dirty="0" err="1">
                <a:effectLst/>
                <a:latin typeface="Tahoma"/>
                <a:ea typeface="Tahoma"/>
                <a:cs typeface="Tahoma"/>
              </a:rPr>
              <a:t>taking</a:t>
            </a:r>
            <a:r>
              <a:rPr lang="fr-CH" dirty="0">
                <a:effectLst/>
                <a:latin typeface="Tahoma"/>
                <a:ea typeface="Tahoma"/>
                <a:cs typeface="Tahoma"/>
              </a:rPr>
              <a:t> </a:t>
            </a:r>
            <a:r>
              <a:rPr lang="fr-CH" dirty="0" err="1">
                <a:effectLst/>
                <a:latin typeface="Tahoma"/>
                <a:ea typeface="Tahoma"/>
                <a:cs typeface="Tahoma"/>
              </a:rPr>
              <a:t>into</a:t>
            </a:r>
            <a:r>
              <a:rPr lang="fr-CH" dirty="0">
                <a:effectLst/>
                <a:latin typeface="Tahoma"/>
                <a:ea typeface="Tahoma"/>
                <a:cs typeface="Tahoma"/>
              </a:rPr>
              <a:t> </a:t>
            </a:r>
            <a:r>
              <a:rPr lang="fr-CH" dirty="0" err="1">
                <a:effectLst/>
                <a:latin typeface="Tahoma"/>
                <a:ea typeface="Tahoma"/>
                <a:cs typeface="Tahoma"/>
              </a:rPr>
              <a:t>account</a:t>
            </a:r>
            <a:r>
              <a:rPr lang="fr-CH" dirty="0">
                <a:effectLst/>
                <a:latin typeface="Tahoma"/>
                <a:ea typeface="Tahoma"/>
                <a:cs typeface="Tahoma"/>
              </a:rPr>
              <a:t> </a:t>
            </a:r>
            <a:r>
              <a:rPr lang="fr-CH" dirty="0" err="1">
                <a:effectLst/>
                <a:latin typeface="Tahoma"/>
                <a:ea typeface="Tahoma"/>
                <a:cs typeface="Tahoma"/>
              </a:rPr>
              <a:t>current</a:t>
            </a:r>
            <a:r>
              <a:rPr lang="fr-CH" dirty="0">
                <a:effectLst/>
                <a:latin typeface="Tahoma"/>
                <a:ea typeface="Tahoma"/>
                <a:cs typeface="Tahoma"/>
              </a:rPr>
              <a:t> and future </a:t>
            </a:r>
            <a:r>
              <a:rPr lang="fr-CH" dirty="0" err="1">
                <a:effectLst/>
                <a:latin typeface="Tahoma"/>
                <a:ea typeface="Tahoma"/>
                <a:cs typeface="Tahoma"/>
              </a:rPr>
              <a:t>technological</a:t>
            </a:r>
            <a:r>
              <a:rPr lang="fr-CH" dirty="0">
                <a:effectLst/>
                <a:latin typeface="Tahoma"/>
                <a:ea typeface="Tahoma"/>
                <a:cs typeface="Tahoma"/>
              </a:rPr>
              <a:t> </a:t>
            </a:r>
            <a:r>
              <a:rPr lang="fr-CH" dirty="0" err="1">
                <a:effectLst/>
                <a:latin typeface="Tahoma"/>
                <a:ea typeface="Tahoma"/>
                <a:cs typeface="Tahoma"/>
              </a:rPr>
              <a:t>capabilities</a:t>
            </a:r>
            <a:endParaRPr lang="fr-CH" dirty="0">
              <a:effectLst/>
              <a:latin typeface="Tahoma"/>
              <a:ea typeface="Tahoma"/>
              <a:cs typeface="Tahoma"/>
            </a:endParaRPr>
          </a:p>
        </p:txBody>
      </p:sp>
      <p:sp>
        <p:nvSpPr>
          <p:cNvPr id="4" name="Text Placeholder 3">
            <a:extLst>
              <a:ext uri="{FF2B5EF4-FFF2-40B4-BE49-F238E27FC236}">
                <a16:creationId xmlns:a16="http://schemas.microsoft.com/office/drawing/2014/main" id="{23FB5B3E-7900-C156-0C22-27A35751B4DE}"/>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AC357629-4569-CE7E-6463-703BF299220E}"/>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FD4BA973-EA0E-F68E-8292-7F2802886C4F}"/>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3057050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6C0DE-8351-C6B9-DD3E-65FBED91FDCB}"/>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1C345DE-878C-07DE-CA7D-F6165AA84F12}"/>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p:blipFill>
        <p:spPr>
          <a:xfrm>
            <a:off x="0" y="0"/>
            <a:ext cx="12211904" cy="6858000"/>
          </a:xfrm>
        </p:spPr>
      </p:pic>
      <p:sp>
        <p:nvSpPr>
          <p:cNvPr id="3" name="Text Placeholder 2">
            <a:extLst>
              <a:ext uri="{FF2B5EF4-FFF2-40B4-BE49-F238E27FC236}">
                <a16:creationId xmlns:a16="http://schemas.microsoft.com/office/drawing/2014/main" id="{420FBDFC-3E7D-7220-0600-0AEFA683D077}"/>
              </a:ext>
            </a:extLst>
          </p:cNvPr>
          <p:cNvSpPr>
            <a:spLocks noGrp="1"/>
          </p:cNvSpPr>
          <p:nvPr>
            <p:ph type="body" sz="quarter" idx="11"/>
          </p:nvPr>
        </p:nvSpPr>
        <p:spPr>
          <a:xfrm>
            <a:off x="0" y="1"/>
            <a:ext cx="12206377" cy="6857999"/>
          </a:xfrm>
          <a:solidFill>
            <a:srgbClr val="F36D21">
              <a:alpha val="80000"/>
            </a:srgbClr>
          </a:solidFill>
        </p:spPr>
        <p:txBody>
          <a:bodyPr/>
          <a:lstStyle/>
          <a:p>
            <a:r>
              <a:rPr lang="fr-CH" sz="4800" dirty="0"/>
              <a:t>3. </a:t>
            </a:r>
            <a:r>
              <a:rPr lang="fr-CH" sz="4800" dirty="0" err="1"/>
              <a:t>Methodology</a:t>
            </a:r>
            <a:r>
              <a:rPr lang="fr-CH" sz="4800" dirty="0"/>
              <a:t>,  </a:t>
            </a:r>
          </a:p>
          <a:p>
            <a:r>
              <a:rPr lang="fr-CH" sz="4800" dirty="0" err="1"/>
              <a:t>pre-analysis</a:t>
            </a:r>
            <a:r>
              <a:rPr lang="fr-CH" sz="4800" dirty="0"/>
              <a:t> of local network </a:t>
            </a:r>
            <a:r>
              <a:rPr lang="fr-CH" sz="4800" dirty="0" err="1"/>
              <a:t>capacity</a:t>
            </a:r>
            <a:r>
              <a:rPr lang="fr-CH" sz="4800" dirty="0"/>
              <a:t> </a:t>
            </a:r>
          </a:p>
          <a:p>
            <a:endParaRPr lang="en-AU" sz="4800" dirty="0"/>
          </a:p>
        </p:txBody>
      </p:sp>
      <p:sp>
        <p:nvSpPr>
          <p:cNvPr id="4" name="Text Placeholder 3">
            <a:extLst>
              <a:ext uri="{FF2B5EF4-FFF2-40B4-BE49-F238E27FC236}">
                <a16:creationId xmlns:a16="http://schemas.microsoft.com/office/drawing/2014/main" id="{002C761D-C71E-8DE9-C89F-D3BAAE288E7F}"/>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85D06AA1-D92D-1A40-EE64-5986055FEFE6}"/>
              </a:ext>
            </a:extLst>
          </p:cNvPr>
          <p:cNvSpPr>
            <a:spLocks noGrp="1"/>
          </p:cNvSpPr>
          <p:nvPr>
            <p:ph type="body" sz="quarter" idx="21"/>
          </p:nvPr>
        </p:nvSpPr>
        <p:spPr/>
        <p:txBody>
          <a:bodyPr/>
          <a:lstStyle/>
          <a:p>
            <a:endParaRPr lang="en-US"/>
          </a:p>
        </p:txBody>
      </p:sp>
    </p:spTree>
    <p:extLst>
      <p:ext uri="{BB962C8B-B14F-4D97-AF65-F5344CB8AC3E}">
        <p14:creationId xmlns:p14="http://schemas.microsoft.com/office/powerpoint/2010/main" val="3406524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9E1B489-021C-2CF6-8102-5FCFE480142D}"/>
              </a:ext>
            </a:extLst>
          </p:cNvPr>
          <p:cNvSpPr>
            <a:spLocks noGrp="1"/>
          </p:cNvSpPr>
          <p:nvPr>
            <p:ph type="body" sz="quarter" idx="20"/>
          </p:nvPr>
        </p:nvSpPr>
        <p:spPr/>
        <p:txBody>
          <a:bodyPr/>
          <a:lstStyle/>
          <a:p>
            <a:endParaRPr lang="fr-CH"/>
          </a:p>
        </p:txBody>
      </p:sp>
      <p:sp>
        <p:nvSpPr>
          <p:cNvPr id="11" name="Text Placeholder 10">
            <a:extLst>
              <a:ext uri="{FF2B5EF4-FFF2-40B4-BE49-F238E27FC236}">
                <a16:creationId xmlns:a16="http://schemas.microsoft.com/office/drawing/2014/main" id="{0245C1EF-1BAB-3650-24A4-9CE79502E0B2}"/>
              </a:ext>
            </a:extLst>
          </p:cNvPr>
          <p:cNvSpPr>
            <a:spLocks noGrp="1"/>
          </p:cNvSpPr>
          <p:nvPr>
            <p:ph type="body" sz="quarter" idx="21"/>
          </p:nvPr>
        </p:nvSpPr>
        <p:spPr/>
        <p:txBody>
          <a:bodyPr/>
          <a:lstStyle/>
          <a:p>
            <a:endParaRPr lang="fr-CH"/>
          </a:p>
        </p:txBody>
      </p:sp>
      <p:sp>
        <p:nvSpPr>
          <p:cNvPr id="12" name="Text Placeholder 11">
            <a:extLst>
              <a:ext uri="{FF2B5EF4-FFF2-40B4-BE49-F238E27FC236}">
                <a16:creationId xmlns:a16="http://schemas.microsoft.com/office/drawing/2014/main" id="{4E0378FD-1067-409F-03B5-69A3CA9E0E18}"/>
              </a:ext>
            </a:extLst>
          </p:cNvPr>
          <p:cNvSpPr>
            <a:spLocks noGrp="1"/>
          </p:cNvSpPr>
          <p:nvPr>
            <p:ph type="body" sz="quarter" idx="22"/>
          </p:nvPr>
        </p:nvSpPr>
        <p:spPr>
          <a:xfrm>
            <a:off x="10577095" y="6458378"/>
            <a:ext cx="1289714" cy="279380"/>
          </a:xfrm>
        </p:spPr>
        <p:txBody>
          <a:bodyPr/>
          <a:lstStyle/>
          <a:p>
            <a:endParaRPr lang="fr-CH" dirty="0"/>
          </a:p>
        </p:txBody>
      </p:sp>
      <p:pic>
        <p:nvPicPr>
          <p:cNvPr id="14" name="Picture 13">
            <a:extLst>
              <a:ext uri="{FF2B5EF4-FFF2-40B4-BE49-F238E27FC236}">
                <a16:creationId xmlns:a16="http://schemas.microsoft.com/office/drawing/2014/main" id="{479D067C-E682-6639-21BE-64349500DEE5}"/>
              </a:ext>
            </a:extLst>
          </p:cNvPr>
          <p:cNvPicPr>
            <a:picLocks noChangeAspect="1"/>
          </p:cNvPicPr>
          <p:nvPr/>
        </p:nvPicPr>
        <p:blipFill>
          <a:blip r:embed="rId3"/>
          <a:stretch>
            <a:fillRect/>
          </a:stretch>
        </p:blipFill>
        <p:spPr>
          <a:xfrm>
            <a:off x="6308175" y="858103"/>
            <a:ext cx="5129352" cy="5440547"/>
          </a:xfrm>
          <a:prstGeom prst="rect">
            <a:avLst/>
          </a:prstGeom>
        </p:spPr>
      </p:pic>
      <p:sp>
        <p:nvSpPr>
          <p:cNvPr id="16" name="TextBox 15">
            <a:extLst>
              <a:ext uri="{FF2B5EF4-FFF2-40B4-BE49-F238E27FC236}">
                <a16:creationId xmlns:a16="http://schemas.microsoft.com/office/drawing/2014/main" id="{5E3CBF28-40D7-289F-43AE-50A3F46BAE8F}"/>
              </a:ext>
            </a:extLst>
          </p:cNvPr>
          <p:cNvSpPr txBox="1"/>
          <p:nvPr/>
        </p:nvSpPr>
        <p:spPr>
          <a:xfrm>
            <a:off x="3043768" y="5133948"/>
            <a:ext cx="2670182" cy="1169551"/>
          </a:xfrm>
          <a:prstGeom prst="rect">
            <a:avLst/>
          </a:prstGeom>
          <a:solidFill>
            <a:schemeClr val="accent1">
              <a:lumMod val="20000"/>
              <a:lumOff val="80000"/>
            </a:schemeClr>
          </a:solidFill>
        </p:spPr>
        <p:txBody>
          <a:bodyPr wrap="square">
            <a:spAutoFit/>
          </a:bodyPr>
          <a:lstStyle/>
          <a:p>
            <a:r>
              <a:rPr lang="en-US" sz="1400" b="1" i="0" u="none" strike="noStrike" baseline="0" dirty="0">
                <a:solidFill>
                  <a:srgbClr val="000000"/>
                </a:solidFill>
                <a:latin typeface="Arial" panose="020B0604020202020204" pitchFamily="34" charset="0"/>
              </a:rPr>
              <a:t>Step 0: </a:t>
            </a:r>
            <a:r>
              <a:rPr lang="en-US" sz="1400" i="0" u="none" strike="noStrike" baseline="0" dirty="0">
                <a:solidFill>
                  <a:srgbClr val="000000"/>
                </a:solidFill>
                <a:latin typeface="Arial" panose="020B0604020202020204" pitchFamily="34" charset="0"/>
              </a:rPr>
              <a:t>During a blackout, critical consumers transit into auto-consumption mode using backup battery or gas generator within a short time.</a:t>
            </a:r>
            <a:endParaRPr lang="fr-CH" sz="1400" dirty="0"/>
          </a:p>
        </p:txBody>
      </p:sp>
      <p:sp>
        <p:nvSpPr>
          <p:cNvPr id="18" name="TextBox 17">
            <a:extLst>
              <a:ext uri="{FF2B5EF4-FFF2-40B4-BE49-F238E27FC236}">
                <a16:creationId xmlns:a16="http://schemas.microsoft.com/office/drawing/2014/main" id="{C020E6A2-DB38-2BF3-1B45-D1A7D54825BB}"/>
              </a:ext>
            </a:extLst>
          </p:cNvPr>
          <p:cNvSpPr txBox="1"/>
          <p:nvPr/>
        </p:nvSpPr>
        <p:spPr>
          <a:xfrm>
            <a:off x="9138374" y="4876751"/>
            <a:ext cx="2800808" cy="1384995"/>
          </a:xfrm>
          <a:prstGeom prst="rect">
            <a:avLst/>
          </a:prstGeom>
          <a:solidFill>
            <a:schemeClr val="accent1">
              <a:lumMod val="20000"/>
              <a:lumOff val="80000"/>
            </a:schemeClr>
          </a:solidFill>
        </p:spPr>
        <p:txBody>
          <a:bodyPr wrap="square">
            <a:spAutoFit/>
          </a:bodyPr>
          <a:lstStyle/>
          <a:p>
            <a:r>
              <a:rPr lang="fr-CH" sz="1400" b="1" i="0" u="none" strike="noStrike" baseline="0" dirty="0" err="1">
                <a:solidFill>
                  <a:srgbClr val="000000"/>
                </a:solidFill>
                <a:latin typeface="Arial" panose="020B0604020202020204" pitchFamily="34" charset="0"/>
                <a:cs typeface="Arial" panose="020B0604020202020204" pitchFamily="34" charset="0"/>
              </a:rPr>
              <a:t>Step</a:t>
            </a:r>
            <a:r>
              <a:rPr lang="fr-CH" sz="1400" b="1" i="0" u="none" strike="noStrike" baseline="0" dirty="0">
                <a:solidFill>
                  <a:srgbClr val="000000"/>
                </a:solidFill>
                <a:latin typeface="Arial" panose="020B0604020202020204" pitchFamily="34" charset="0"/>
                <a:cs typeface="Arial" panose="020B0604020202020204" pitchFamily="34" charset="0"/>
              </a:rPr>
              <a:t> 1: </a:t>
            </a:r>
            <a:r>
              <a:rPr lang="en-US" sz="1400" i="0" u="none" strike="noStrike" baseline="0" dirty="0">
                <a:solidFill>
                  <a:srgbClr val="000000"/>
                </a:solidFill>
                <a:latin typeface="Arial" panose="020B0604020202020204" pitchFamily="34" charset="0"/>
                <a:cs typeface="Arial" panose="020B0604020202020204" pitchFamily="34" charset="0"/>
              </a:rPr>
              <a:t>Islanded microgrids Identification, the microgrids can ensure the supply of critical consumers  for longer duration by profiting local production and storage units within their domain. </a:t>
            </a:r>
            <a:endParaRPr lang="fr-CH" sz="1400" dirty="0">
              <a:latin typeface="Arial" panose="020B0604020202020204" pitchFamily="34" charset="0"/>
              <a:cs typeface="Arial" panose="020B0604020202020204" pitchFamily="34" charset="0"/>
            </a:endParaRPr>
          </a:p>
        </p:txBody>
      </p:sp>
      <p:sp>
        <p:nvSpPr>
          <p:cNvPr id="22" name="Text Placeholder 1">
            <a:extLst>
              <a:ext uri="{FF2B5EF4-FFF2-40B4-BE49-F238E27FC236}">
                <a16:creationId xmlns:a16="http://schemas.microsoft.com/office/drawing/2014/main" id="{EC395624-5055-D09C-CB9C-4754FE421E9C}"/>
              </a:ext>
            </a:extLst>
          </p:cNvPr>
          <p:cNvSpPr>
            <a:spLocks noGrp="1"/>
          </p:cNvSpPr>
          <p:nvPr>
            <p:ph type="body" sz="quarter" idx="10"/>
          </p:nvPr>
        </p:nvSpPr>
        <p:spPr>
          <a:xfrm>
            <a:off x="360609" y="191782"/>
            <a:ext cx="11419806" cy="707886"/>
          </a:xfrm>
        </p:spPr>
        <p:txBody>
          <a:bodyPr>
            <a:normAutofit/>
          </a:bodyPr>
          <a:lstStyle/>
          <a:p>
            <a:r>
              <a:rPr lang="fr-CH" sz="3200" dirty="0">
                <a:latin typeface="Tahoma" panose="020B0604030504040204" pitchFamily="34" charset="0"/>
                <a:ea typeface="Tahoma" panose="020B0604030504040204" pitchFamily="34" charset="0"/>
                <a:cs typeface="Tahoma" panose="020B0604030504040204" pitchFamily="34" charset="0"/>
              </a:rPr>
              <a:t>Concept and </a:t>
            </a:r>
            <a:r>
              <a:rPr lang="en-AU" sz="3200" dirty="0">
                <a:latin typeface="Tahoma" panose="020B0604030504040204" pitchFamily="34" charset="0"/>
                <a:ea typeface="Tahoma" panose="020B0604030504040204" pitchFamily="34" charset="0"/>
                <a:cs typeface="Tahoma" panose="020B0604030504040204" pitchFamily="34" charset="0"/>
              </a:rPr>
              <a:t>Methodology</a:t>
            </a:r>
            <a:endParaRPr lang="fr-CH" sz="2800" dirty="0"/>
          </a:p>
        </p:txBody>
      </p:sp>
      <p:sp>
        <p:nvSpPr>
          <p:cNvPr id="23" name="Arrow: Right 22">
            <a:extLst>
              <a:ext uri="{FF2B5EF4-FFF2-40B4-BE49-F238E27FC236}">
                <a16:creationId xmlns:a16="http://schemas.microsoft.com/office/drawing/2014/main" id="{3426314E-2F56-43EF-E8EF-C8681B869087}"/>
              </a:ext>
            </a:extLst>
          </p:cNvPr>
          <p:cNvSpPr/>
          <p:nvPr/>
        </p:nvSpPr>
        <p:spPr>
          <a:xfrm>
            <a:off x="5602119" y="2512697"/>
            <a:ext cx="706056" cy="462452"/>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fr-CH"/>
          </a:p>
        </p:txBody>
      </p:sp>
      <p:pic>
        <p:nvPicPr>
          <p:cNvPr id="25" name="Picture 24">
            <a:extLst>
              <a:ext uri="{FF2B5EF4-FFF2-40B4-BE49-F238E27FC236}">
                <a16:creationId xmlns:a16="http://schemas.microsoft.com/office/drawing/2014/main" id="{DAB03FD9-F21B-D8E7-2B44-30745DA821E0}"/>
              </a:ext>
            </a:extLst>
          </p:cNvPr>
          <p:cNvPicPr>
            <a:picLocks noChangeAspect="1"/>
          </p:cNvPicPr>
          <p:nvPr/>
        </p:nvPicPr>
        <p:blipFill>
          <a:blip r:embed="rId4"/>
          <a:stretch>
            <a:fillRect/>
          </a:stretch>
        </p:blipFill>
        <p:spPr>
          <a:xfrm>
            <a:off x="147083" y="870828"/>
            <a:ext cx="5129351" cy="5432671"/>
          </a:xfrm>
          <a:prstGeom prst="rect">
            <a:avLst/>
          </a:prstGeom>
        </p:spPr>
      </p:pic>
      <p:pic>
        <p:nvPicPr>
          <p:cNvPr id="28" name="Picture 27">
            <a:extLst>
              <a:ext uri="{FF2B5EF4-FFF2-40B4-BE49-F238E27FC236}">
                <a16:creationId xmlns:a16="http://schemas.microsoft.com/office/drawing/2014/main" id="{D36640BA-416B-7BF2-2BFB-0A68483C304A}"/>
              </a:ext>
            </a:extLst>
          </p:cNvPr>
          <p:cNvPicPr>
            <a:picLocks noChangeAspect="1"/>
          </p:cNvPicPr>
          <p:nvPr/>
        </p:nvPicPr>
        <p:blipFill>
          <a:blip r:embed="rId5"/>
          <a:stretch>
            <a:fillRect/>
          </a:stretch>
        </p:blipFill>
        <p:spPr>
          <a:xfrm>
            <a:off x="2534951" y="5133948"/>
            <a:ext cx="357864" cy="357864"/>
          </a:xfrm>
          <a:prstGeom prst="rect">
            <a:avLst/>
          </a:prstGeom>
        </p:spPr>
      </p:pic>
      <p:sp>
        <p:nvSpPr>
          <p:cNvPr id="32" name="TextBox 31">
            <a:extLst>
              <a:ext uri="{FF2B5EF4-FFF2-40B4-BE49-F238E27FC236}">
                <a16:creationId xmlns:a16="http://schemas.microsoft.com/office/drawing/2014/main" id="{219E05C9-6B16-5BE8-A7A5-39F167795F1E}"/>
              </a:ext>
            </a:extLst>
          </p:cNvPr>
          <p:cNvSpPr txBox="1"/>
          <p:nvPr/>
        </p:nvSpPr>
        <p:spPr>
          <a:xfrm>
            <a:off x="564281" y="6298650"/>
            <a:ext cx="9993345" cy="523220"/>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Ref: Ferrari, M., </a:t>
            </a:r>
            <a:r>
              <a:rPr lang="en-US" sz="1400" dirty="0" err="1">
                <a:latin typeface="Tahoma" panose="020B0604030504040204" pitchFamily="34" charset="0"/>
                <a:ea typeface="Tahoma" panose="020B0604030504040204" pitchFamily="34" charset="0"/>
                <a:cs typeface="Tahoma" panose="020B0604030504040204" pitchFamily="34" charset="0"/>
              </a:rPr>
              <a:t>Ollis</a:t>
            </a:r>
            <a:r>
              <a:rPr lang="en-US" sz="1400" dirty="0">
                <a:latin typeface="Tahoma" panose="020B0604030504040204" pitchFamily="34" charset="0"/>
                <a:ea typeface="Tahoma" panose="020B0604030504040204" pitchFamily="34" charset="0"/>
                <a:cs typeface="Tahoma" panose="020B0604030504040204" pitchFamily="34" charset="0"/>
              </a:rPr>
              <a:t>, B., Starke, M., &amp; </a:t>
            </a:r>
            <a:r>
              <a:rPr lang="en-US" sz="1400" dirty="0" err="1">
                <a:latin typeface="Tahoma" panose="020B0604030504040204" pitchFamily="34" charset="0"/>
                <a:ea typeface="Tahoma" panose="020B0604030504040204" pitchFamily="34" charset="0"/>
                <a:cs typeface="Tahoma" panose="020B0604030504040204" pitchFamily="34" charset="0"/>
              </a:rPr>
              <a:t>Massol-Deya</a:t>
            </a:r>
            <a:r>
              <a:rPr lang="en-US" sz="1400" dirty="0">
                <a:latin typeface="Tahoma" panose="020B0604030504040204" pitchFamily="34" charset="0"/>
                <a:ea typeface="Tahoma" panose="020B0604030504040204" pitchFamily="34" charset="0"/>
                <a:cs typeface="Tahoma" panose="020B0604030504040204" pitchFamily="34" charset="0"/>
              </a:rPr>
              <a:t>, A. (2023). The Well-Connected Microgrid: A Network of Microgrids can Withstand Severer storms. IEEE Spectrum, 60(10), 36-43.</a:t>
            </a:r>
          </a:p>
        </p:txBody>
      </p:sp>
      <p:sp>
        <p:nvSpPr>
          <p:cNvPr id="2" name="TextBox 1">
            <a:extLst>
              <a:ext uri="{FF2B5EF4-FFF2-40B4-BE49-F238E27FC236}">
                <a16:creationId xmlns:a16="http://schemas.microsoft.com/office/drawing/2014/main" id="{48663A2F-4768-4B6C-54E0-E4BC569E81CD}"/>
              </a:ext>
            </a:extLst>
          </p:cNvPr>
          <p:cNvSpPr txBox="1"/>
          <p:nvPr/>
        </p:nvSpPr>
        <p:spPr>
          <a:xfrm>
            <a:off x="8034729" y="1014482"/>
            <a:ext cx="704538" cy="400110"/>
          </a:xfrm>
          <a:prstGeom prst="rect">
            <a:avLst/>
          </a:prstGeom>
          <a:noFill/>
        </p:spPr>
        <p:txBody>
          <a:bodyPr wrap="square" rtlCol="0">
            <a:spAutoFit/>
          </a:bodyPr>
          <a:lstStyle/>
          <a:p>
            <a:r>
              <a:rPr lang="fr-CH" sz="2000" dirty="0">
                <a:ln>
                  <a:solidFill>
                    <a:schemeClr val="accent6"/>
                  </a:solidFill>
                </a:ln>
                <a:solidFill>
                  <a:schemeClr val="accent6"/>
                </a:solidFill>
              </a:rPr>
              <a:t>V2G</a:t>
            </a:r>
          </a:p>
        </p:txBody>
      </p:sp>
      <p:sp>
        <p:nvSpPr>
          <p:cNvPr id="3" name="TextBox 2">
            <a:extLst>
              <a:ext uri="{FF2B5EF4-FFF2-40B4-BE49-F238E27FC236}">
                <a16:creationId xmlns:a16="http://schemas.microsoft.com/office/drawing/2014/main" id="{E4126228-0B8A-5BF3-8A1D-B38F1EFC6FF6}"/>
              </a:ext>
            </a:extLst>
          </p:cNvPr>
          <p:cNvSpPr txBox="1"/>
          <p:nvPr/>
        </p:nvSpPr>
        <p:spPr>
          <a:xfrm>
            <a:off x="11432126" y="2312642"/>
            <a:ext cx="704538" cy="400110"/>
          </a:xfrm>
          <a:prstGeom prst="rect">
            <a:avLst/>
          </a:prstGeom>
          <a:noFill/>
        </p:spPr>
        <p:txBody>
          <a:bodyPr wrap="square" rtlCol="0">
            <a:spAutoFit/>
          </a:bodyPr>
          <a:lstStyle/>
          <a:p>
            <a:r>
              <a:rPr lang="fr-CH" sz="2000" dirty="0">
                <a:ln>
                  <a:solidFill>
                    <a:schemeClr val="accent6"/>
                  </a:solidFill>
                </a:ln>
                <a:solidFill>
                  <a:schemeClr val="accent6"/>
                </a:solidFill>
              </a:rPr>
              <a:t>V2G</a:t>
            </a:r>
          </a:p>
        </p:txBody>
      </p:sp>
      <p:sp>
        <p:nvSpPr>
          <p:cNvPr id="4" name="TextBox 3">
            <a:extLst>
              <a:ext uri="{FF2B5EF4-FFF2-40B4-BE49-F238E27FC236}">
                <a16:creationId xmlns:a16="http://schemas.microsoft.com/office/drawing/2014/main" id="{1AD07125-3FF6-9A5A-44D4-6BE39CD4B6B8}"/>
              </a:ext>
            </a:extLst>
          </p:cNvPr>
          <p:cNvSpPr txBox="1"/>
          <p:nvPr/>
        </p:nvSpPr>
        <p:spPr>
          <a:xfrm>
            <a:off x="10326425" y="4285337"/>
            <a:ext cx="704538" cy="400110"/>
          </a:xfrm>
          <a:prstGeom prst="rect">
            <a:avLst/>
          </a:prstGeom>
          <a:noFill/>
        </p:spPr>
        <p:txBody>
          <a:bodyPr wrap="square" rtlCol="0">
            <a:spAutoFit/>
          </a:bodyPr>
          <a:lstStyle/>
          <a:p>
            <a:r>
              <a:rPr lang="fr-CH" sz="2000" dirty="0">
                <a:ln>
                  <a:solidFill>
                    <a:schemeClr val="accent6"/>
                  </a:solidFill>
                </a:ln>
                <a:solidFill>
                  <a:schemeClr val="accent6"/>
                </a:solidFill>
              </a:rPr>
              <a:t>V2G</a:t>
            </a:r>
          </a:p>
        </p:txBody>
      </p:sp>
      <p:sp>
        <p:nvSpPr>
          <p:cNvPr id="7" name="TextBox 6">
            <a:extLst>
              <a:ext uri="{FF2B5EF4-FFF2-40B4-BE49-F238E27FC236}">
                <a16:creationId xmlns:a16="http://schemas.microsoft.com/office/drawing/2014/main" id="{A6481257-07CF-D6A1-6C71-572AEE365A0D}"/>
              </a:ext>
            </a:extLst>
          </p:cNvPr>
          <p:cNvSpPr txBox="1"/>
          <p:nvPr/>
        </p:nvSpPr>
        <p:spPr>
          <a:xfrm>
            <a:off x="6533810" y="2639521"/>
            <a:ext cx="704538" cy="400110"/>
          </a:xfrm>
          <a:prstGeom prst="rect">
            <a:avLst/>
          </a:prstGeom>
          <a:noFill/>
        </p:spPr>
        <p:txBody>
          <a:bodyPr wrap="square" rtlCol="0">
            <a:spAutoFit/>
          </a:bodyPr>
          <a:lstStyle/>
          <a:p>
            <a:r>
              <a:rPr lang="fr-CH" sz="2000" dirty="0">
                <a:ln>
                  <a:solidFill>
                    <a:schemeClr val="accent6"/>
                  </a:solidFill>
                </a:ln>
                <a:solidFill>
                  <a:schemeClr val="accent6"/>
                </a:solidFill>
              </a:rPr>
              <a:t>V2G</a:t>
            </a:r>
          </a:p>
        </p:txBody>
      </p:sp>
      <p:sp>
        <p:nvSpPr>
          <p:cNvPr id="5" name="TextBox 4">
            <a:extLst>
              <a:ext uri="{FF2B5EF4-FFF2-40B4-BE49-F238E27FC236}">
                <a16:creationId xmlns:a16="http://schemas.microsoft.com/office/drawing/2014/main" id="{BE030680-9394-F52C-15AD-06F2490AFF65}"/>
              </a:ext>
            </a:extLst>
          </p:cNvPr>
          <p:cNvSpPr txBox="1"/>
          <p:nvPr/>
        </p:nvSpPr>
        <p:spPr>
          <a:xfrm>
            <a:off x="6822158" y="294964"/>
            <a:ext cx="4849534" cy="584775"/>
          </a:xfrm>
          <a:prstGeom prst="rect">
            <a:avLst/>
          </a:prstGeom>
          <a:noFill/>
        </p:spPr>
        <p:txBody>
          <a:bodyPr wrap="square">
            <a:spAutoFit/>
          </a:bodyPr>
          <a:lstStyle/>
          <a:p>
            <a:r>
              <a:rPr lang="en-US" sz="1600" b="1" dirty="0">
                <a:solidFill>
                  <a:srgbClr val="F36D21"/>
                </a:solidFill>
                <a:latin typeface="Arial" panose="020B0604020202020204" pitchFamily="34" charset="0"/>
                <a:cs typeface="Arial" panose="020B0604020202020204" pitchFamily="34" charset="0"/>
              </a:rPr>
              <a:t>New opportunities of V2G: increasing resilience in shortage, blackout, extreme events. </a:t>
            </a:r>
          </a:p>
        </p:txBody>
      </p:sp>
    </p:spTree>
    <p:extLst>
      <p:ext uri="{BB962C8B-B14F-4D97-AF65-F5344CB8AC3E}">
        <p14:creationId xmlns:p14="http://schemas.microsoft.com/office/powerpoint/2010/main" val="35004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 grpId="0"/>
      <p:bldP spid="3" grpId="0"/>
      <p:bldP spid="4" grpId="0"/>
      <p:bldP spid="7"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6705046-02B9-6E98-D93D-9B4BF142E260}"/>
              </a:ext>
            </a:extLst>
          </p:cNvPr>
          <p:cNvSpPr>
            <a:spLocks noGrp="1"/>
          </p:cNvSpPr>
          <p:nvPr>
            <p:ph type="body" sz="quarter" idx="20"/>
          </p:nvPr>
        </p:nvSpPr>
        <p:spPr>
          <a:xfrm>
            <a:off x="11682605" y="269916"/>
            <a:ext cx="368408" cy="368409"/>
          </a:xfrm>
        </p:spPr>
        <p:txBody>
          <a:bodyPr/>
          <a:lstStyle/>
          <a:p>
            <a:endParaRPr lang="fr-CH"/>
          </a:p>
        </p:txBody>
      </p:sp>
      <p:sp>
        <p:nvSpPr>
          <p:cNvPr id="5" name="Text Placeholder 4">
            <a:extLst>
              <a:ext uri="{FF2B5EF4-FFF2-40B4-BE49-F238E27FC236}">
                <a16:creationId xmlns:a16="http://schemas.microsoft.com/office/drawing/2014/main" id="{3A57E3DE-8E55-F857-8901-AEA6DE4C94E2}"/>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C981879D-03C3-ADE4-88B9-5BD3C01423BD}"/>
              </a:ext>
            </a:extLst>
          </p:cNvPr>
          <p:cNvSpPr>
            <a:spLocks noGrp="1"/>
          </p:cNvSpPr>
          <p:nvPr>
            <p:ph type="body" sz="quarter" idx="22"/>
          </p:nvPr>
        </p:nvSpPr>
        <p:spPr>
          <a:xfrm>
            <a:off x="10725881" y="6437142"/>
            <a:ext cx="1289714" cy="279380"/>
          </a:xfrm>
        </p:spPr>
        <p:txBody>
          <a:bodyPr/>
          <a:lstStyle/>
          <a:p>
            <a:endParaRPr lang="fr-CH" dirty="0"/>
          </a:p>
        </p:txBody>
      </p:sp>
      <p:sp>
        <p:nvSpPr>
          <p:cNvPr id="7" name="Text Placeholder 1">
            <a:extLst>
              <a:ext uri="{FF2B5EF4-FFF2-40B4-BE49-F238E27FC236}">
                <a16:creationId xmlns:a16="http://schemas.microsoft.com/office/drawing/2014/main" id="{5A5AF0E9-2F87-50D9-4AFA-65816006E6C8}"/>
              </a:ext>
            </a:extLst>
          </p:cNvPr>
          <p:cNvSpPr>
            <a:spLocks noGrp="1"/>
          </p:cNvSpPr>
          <p:nvPr>
            <p:ph type="body" sz="quarter" idx="10"/>
          </p:nvPr>
        </p:nvSpPr>
        <p:spPr>
          <a:xfrm>
            <a:off x="360609" y="191782"/>
            <a:ext cx="11419806" cy="707886"/>
          </a:xfrm>
        </p:spPr>
        <p:txBody>
          <a:bodyPr>
            <a:normAutofit/>
          </a:bodyPr>
          <a:lstStyle/>
          <a:p>
            <a:r>
              <a:rPr lang="fr-CH" sz="3200" dirty="0">
                <a:latin typeface="Tahoma" panose="020B0604030504040204" pitchFamily="34" charset="0"/>
                <a:ea typeface="Tahoma" panose="020B0604030504040204" pitchFamily="34" charset="0"/>
                <a:cs typeface="Tahoma" panose="020B0604030504040204" pitchFamily="34" charset="0"/>
              </a:rPr>
              <a:t>Concept and </a:t>
            </a:r>
            <a:r>
              <a:rPr lang="en-AU" sz="3200" dirty="0">
                <a:latin typeface="Tahoma" panose="020B0604030504040204" pitchFamily="34" charset="0"/>
                <a:ea typeface="Tahoma" panose="020B0604030504040204" pitchFamily="34" charset="0"/>
                <a:cs typeface="Tahoma" panose="020B0604030504040204" pitchFamily="34" charset="0"/>
              </a:rPr>
              <a:t>Methodology</a:t>
            </a:r>
            <a:endParaRPr lang="fr-CH" sz="2800" dirty="0"/>
          </a:p>
        </p:txBody>
      </p:sp>
      <p:pic>
        <p:nvPicPr>
          <p:cNvPr id="9" name="Picture 8">
            <a:extLst>
              <a:ext uri="{FF2B5EF4-FFF2-40B4-BE49-F238E27FC236}">
                <a16:creationId xmlns:a16="http://schemas.microsoft.com/office/drawing/2014/main" id="{2AF10DE1-CCEA-E647-EF52-E29DD09ED98F}"/>
              </a:ext>
            </a:extLst>
          </p:cNvPr>
          <p:cNvPicPr>
            <a:picLocks noChangeAspect="1"/>
          </p:cNvPicPr>
          <p:nvPr/>
        </p:nvPicPr>
        <p:blipFill>
          <a:blip r:embed="rId3"/>
          <a:stretch>
            <a:fillRect/>
          </a:stretch>
        </p:blipFill>
        <p:spPr>
          <a:xfrm>
            <a:off x="240492" y="862108"/>
            <a:ext cx="5129352" cy="5440547"/>
          </a:xfrm>
          <a:prstGeom prst="rect">
            <a:avLst/>
          </a:prstGeom>
        </p:spPr>
      </p:pic>
      <p:sp>
        <p:nvSpPr>
          <p:cNvPr id="11" name="TextBox 10">
            <a:extLst>
              <a:ext uri="{FF2B5EF4-FFF2-40B4-BE49-F238E27FC236}">
                <a16:creationId xmlns:a16="http://schemas.microsoft.com/office/drawing/2014/main" id="{E007A89B-A21F-26EE-41AE-89ECFB07C595}"/>
              </a:ext>
            </a:extLst>
          </p:cNvPr>
          <p:cNvSpPr txBox="1"/>
          <p:nvPr/>
        </p:nvSpPr>
        <p:spPr>
          <a:xfrm>
            <a:off x="3046512" y="5075275"/>
            <a:ext cx="3024000" cy="1169551"/>
          </a:xfrm>
          <a:prstGeom prst="rect">
            <a:avLst/>
          </a:prstGeom>
          <a:solidFill>
            <a:schemeClr val="accent1">
              <a:lumMod val="20000"/>
              <a:lumOff val="80000"/>
            </a:schemeClr>
          </a:solidFill>
        </p:spPr>
        <p:txBody>
          <a:bodyPr wrap="square">
            <a:spAutoFit/>
          </a:bodyPr>
          <a:lstStyle/>
          <a:p>
            <a:r>
              <a:rPr lang="en-AU" sz="1400" b="1" i="0" strike="noStrike" baseline="0" dirty="0">
                <a:solidFill>
                  <a:srgbClr val="000000"/>
                </a:solidFill>
                <a:latin typeface="Arial" panose="020B0604020202020204" pitchFamily="34" charset="0"/>
                <a:cs typeface="Arial" panose="020B0604020202020204" pitchFamily="34" charset="0"/>
              </a:rPr>
              <a:t>Step</a:t>
            </a:r>
            <a:r>
              <a:rPr lang="fr-CH" sz="1400" b="1" i="0" strike="noStrike" baseline="0" dirty="0">
                <a:solidFill>
                  <a:srgbClr val="000000"/>
                </a:solidFill>
                <a:latin typeface="Arial" panose="020B0604020202020204" pitchFamily="34" charset="0"/>
                <a:cs typeface="Arial" panose="020B0604020202020204" pitchFamily="34" charset="0"/>
              </a:rPr>
              <a:t> 1</a:t>
            </a:r>
            <a:r>
              <a:rPr lang="fr-CH" sz="1400" b="1" i="0" u="none" strike="noStrike" baseline="0" dirty="0">
                <a:solidFill>
                  <a:srgbClr val="000000"/>
                </a:solidFill>
                <a:latin typeface="Arial" panose="020B0604020202020204" pitchFamily="34" charset="0"/>
                <a:cs typeface="Arial" panose="020B0604020202020204" pitchFamily="34" charset="0"/>
              </a:rPr>
              <a:t>:</a:t>
            </a:r>
            <a:r>
              <a:rPr lang="fr-CH" sz="1400" i="0" u="none" strike="noStrike" baseline="0" dirty="0">
                <a:solidFill>
                  <a:srgbClr val="000000"/>
                </a:solidFill>
                <a:latin typeface="Arial" panose="020B0604020202020204" pitchFamily="34" charset="0"/>
                <a:cs typeface="Arial" panose="020B0604020202020204" pitchFamily="34" charset="0"/>
              </a:rPr>
              <a:t> </a:t>
            </a:r>
            <a:r>
              <a:rPr lang="en-US" sz="1400" i="0" u="none" strike="noStrike" baseline="0" dirty="0">
                <a:solidFill>
                  <a:srgbClr val="000000"/>
                </a:solidFill>
                <a:latin typeface="Arial" panose="020B0604020202020204" pitchFamily="34" charset="0"/>
                <a:cs typeface="Arial" panose="020B0604020202020204" pitchFamily="34" charset="0"/>
              </a:rPr>
              <a:t>Identify islanded microgrids that can ensure the supply of critical consumers for longer duration by profiting local production and storage units within their domain. </a:t>
            </a:r>
            <a:endParaRPr lang="fr-CH" sz="14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91F6C390-313F-C1AC-486C-CE5BFAE87345}"/>
              </a:ext>
            </a:extLst>
          </p:cNvPr>
          <p:cNvSpPr txBox="1"/>
          <p:nvPr/>
        </p:nvSpPr>
        <p:spPr>
          <a:xfrm>
            <a:off x="9567595" y="5075275"/>
            <a:ext cx="2448000" cy="1169551"/>
          </a:xfrm>
          <a:prstGeom prst="rect">
            <a:avLst/>
          </a:prstGeom>
          <a:solidFill>
            <a:schemeClr val="accent1">
              <a:lumMod val="20000"/>
              <a:lumOff val="80000"/>
            </a:schemeClr>
          </a:solidFill>
        </p:spPr>
        <p:txBody>
          <a:bodyPr wrap="square">
            <a:spAutoFit/>
          </a:bodyPr>
          <a:lstStyle/>
          <a:p>
            <a:r>
              <a:rPr lang="en-AU" sz="1400" b="1" i="0" u="none" strike="noStrike" baseline="0" dirty="0">
                <a:solidFill>
                  <a:srgbClr val="000000"/>
                </a:solidFill>
                <a:latin typeface="Arial" panose="020B0604020202020204" pitchFamily="34" charset="0"/>
                <a:cs typeface="Arial" panose="020B0604020202020204" pitchFamily="34" charset="0"/>
              </a:rPr>
              <a:t>Step</a:t>
            </a:r>
            <a:r>
              <a:rPr lang="fr-CH" sz="1400" b="1" i="0" u="none" strike="noStrike" baseline="0" dirty="0">
                <a:solidFill>
                  <a:srgbClr val="000000"/>
                </a:solidFill>
                <a:latin typeface="Arial" panose="020B0604020202020204" pitchFamily="34" charset="0"/>
                <a:cs typeface="Arial" panose="020B0604020202020204" pitchFamily="34" charset="0"/>
              </a:rPr>
              <a:t> 2: </a:t>
            </a:r>
            <a:r>
              <a:rPr lang="en-US" sz="1400" i="0" u="none" strike="noStrike" baseline="0" dirty="0">
                <a:solidFill>
                  <a:srgbClr val="000000"/>
                </a:solidFill>
                <a:latin typeface="Arial" panose="020B0604020202020204" pitchFamily="34" charset="0"/>
                <a:cs typeface="Arial" panose="020B0604020202020204" pitchFamily="34" charset="0"/>
              </a:rPr>
              <a:t>Networking the microgrids together</a:t>
            </a:r>
            <a:r>
              <a:rPr lang="fr-CH" sz="1400" i="0" u="none" strike="noStrike" baseline="0" dirty="0">
                <a:solidFill>
                  <a:srgbClr val="000000"/>
                </a:solidFill>
                <a:latin typeface="Arial" panose="020B0604020202020204" pitchFamily="34" charset="0"/>
                <a:cs typeface="Arial" panose="020B0604020202020204" pitchFamily="34" charset="0"/>
              </a:rPr>
              <a:t>,</a:t>
            </a:r>
            <a:r>
              <a:rPr lang="en-US" sz="1400" i="0" u="none" strike="noStrike" baseline="0" dirty="0">
                <a:solidFill>
                  <a:srgbClr val="000000"/>
                </a:solidFill>
                <a:latin typeface="Arial" panose="020B0604020202020204" pitchFamily="34" charset="0"/>
                <a:cs typeface="Arial" panose="020B0604020202020204" pitchFamily="34" charset="0"/>
              </a:rPr>
              <a:t> allow</a:t>
            </a:r>
            <a:r>
              <a:rPr lang="fr-CH" sz="1400" i="0" u="none" strike="noStrike" baseline="0" dirty="0" err="1">
                <a:solidFill>
                  <a:srgbClr val="000000"/>
                </a:solidFill>
                <a:latin typeface="Arial" panose="020B0604020202020204" pitchFamily="34" charset="0"/>
                <a:cs typeface="Arial" panose="020B0604020202020204" pitchFamily="34" charset="0"/>
              </a:rPr>
              <a:t>ing</a:t>
            </a:r>
            <a:r>
              <a:rPr lang="en-US" sz="1400" i="0" u="none" strike="noStrike" baseline="0" dirty="0">
                <a:solidFill>
                  <a:srgbClr val="000000"/>
                </a:solidFill>
                <a:latin typeface="Arial" panose="020B0604020202020204" pitchFamily="34" charset="0"/>
                <a:cs typeface="Arial" panose="020B0604020202020204" pitchFamily="34" charset="0"/>
              </a:rPr>
              <a:t> them to share resources and makes </a:t>
            </a:r>
            <a:r>
              <a:rPr lang="en-AU" sz="1400" i="0" u="none" strike="noStrike" baseline="0" dirty="0">
                <a:solidFill>
                  <a:srgbClr val="000000"/>
                </a:solidFill>
                <a:latin typeface="Arial" panose="020B0604020202020204" pitchFamily="34" charset="0"/>
                <a:cs typeface="Arial" panose="020B0604020202020204" pitchFamily="34" charset="0"/>
              </a:rPr>
              <a:t>them</a:t>
            </a:r>
            <a:r>
              <a:rPr lang="en-US" sz="1400" i="0" u="none" strike="noStrike" baseline="0" dirty="0">
                <a:solidFill>
                  <a:srgbClr val="000000"/>
                </a:solidFill>
                <a:latin typeface="Arial" panose="020B0604020202020204" pitchFamily="34" charset="0"/>
                <a:cs typeface="Arial" panose="020B0604020202020204" pitchFamily="34" charset="0"/>
              </a:rPr>
              <a:t> more resilient</a:t>
            </a:r>
            <a:r>
              <a:rPr lang="fr-CH" sz="1400" i="0" u="none" strike="noStrike" baseline="0" dirty="0">
                <a:solidFill>
                  <a:srgbClr val="000000"/>
                </a:solidFill>
                <a:latin typeface="Arial" panose="020B0604020202020204" pitchFamily="34" charset="0"/>
                <a:cs typeface="Arial" panose="020B0604020202020204" pitchFamily="34" charset="0"/>
              </a:rPr>
              <a:t> </a:t>
            </a:r>
            <a:r>
              <a:rPr lang="en-US" sz="1400" i="0" u="none" strike="noStrike" baseline="0" dirty="0">
                <a:solidFill>
                  <a:srgbClr val="000000"/>
                </a:solidFill>
                <a:latin typeface="Arial" panose="020B0604020202020204" pitchFamily="34" charset="0"/>
                <a:cs typeface="Arial" panose="020B0604020202020204" pitchFamily="34" charset="0"/>
              </a:rPr>
              <a:t>during</a:t>
            </a:r>
            <a:r>
              <a:rPr lang="fr-CH" sz="1400" i="0" u="none" strike="noStrike" baseline="0" dirty="0">
                <a:solidFill>
                  <a:srgbClr val="000000"/>
                </a:solidFill>
                <a:latin typeface="Arial" panose="020B0604020202020204" pitchFamily="34" charset="0"/>
                <a:cs typeface="Arial" panose="020B0604020202020204" pitchFamily="34" charset="0"/>
              </a:rPr>
              <a:t> blackout</a:t>
            </a:r>
            <a:r>
              <a:rPr lang="en-US" sz="1400" i="0" u="none" strike="noStrike" baseline="0" dirty="0">
                <a:solidFill>
                  <a:srgbClr val="000000"/>
                </a:solidFill>
                <a:latin typeface="Arial" panose="020B0604020202020204" pitchFamily="34" charset="0"/>
                <a:cs typeface="Arial" panose="020B0604020202020204" pitchFamily="34" charset="0"/>
              </a:rPr>
              <a:t>.</a:t>
            </a:r>
            <a:endParaRPr lang="fr-CH" sz="1400" dirty="0">
              <a:latin typeface="Arial" panose="020B0604020202020204" pitchFamily="34" charset="0"/>
              <a:cs typeface="Arial" panose="020B0604020202020204" pitchFamily="34" charset="0"/>
            </a:endParaRPr>
          </a:p>
        </p:txBody>
      </p:sp>
      <p:sp>
        <p:nvSpPr>
          <p:cNvPr id="15" name="Arrow: Right 14">
            <a:extLst>
              <a:ext uri="{FF2B5EF4-FFF2-40B4-BE49-F238E27FC236}">
                <a16:creationId xmlns:a16="http://schemas.microsoft.com/office/drawing/2014/main" id="{555370D8-7AE0-3521-9D9B-FE29DEEDBE40}"/>
              </a:ext>
            </a:extLst>
          </p:cNvPr>
          <p:cNvSpPr/>
          <p:nvPr/>
        </p:nvSpPr>
        <p:spPr>
          <a:xfrm>
            <a:off x="5797922" y="2615883"/>
            <a:ext cx="706056" cy="46245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CH"/>
          </a:p>
        </p:txBody>
      </p:sp>
      <p:sp>
        <p:nvSpPr>
          <p:cNvPr id="2" name="TextBox 1">
            <a:extLst>
              <a:ext uri="{FF2B5EF4-FFF2-40B4-BE49-F238E27FC236}">
                <a16:creationId xmlns:a16="http://schemas.microsoft.com/office/drawing/2014/main" id="{5515639C-D9D9-C188-1DEF-F75A64D5C469}"/>
              </a:ext>
            </a:extLst>
          </p:cNvPr>
          <p:cNvSpPr txBox="1"/>
          <p:nvPr/>
        </p:nvSpPr>
        <p:spPr>
          <a:xfrm>
            <a:off x="638674" y="6297005"/>
            <a:ext cx="9993345" cy="523220"/>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Ref: Ferrari, M., </a:t>
            </a:r>
            <a:r>
              <a:rPr lang="en-US" sz="1400" dirty="0" err="1">
                <a:latin typeface="Tahoma" panose="020B0604030504040204" pitchFamily="34" charset="0"/>
                <a:ea typeface="Tahoma" panose="020B0604030504040204" pitchFamily="34" charset="0"/>
                <a:cs typeface="Tahoma" panose="020B0604030504040204" pitchFamily="34" charset="0"/>
              </a:rPr>
              <a:t>Ollis</a:t>
            </a:r>
            <a:r>
              <a:rPr lang="en-US" sz="1400" dirty="0">
                <a:latin typeface="Tahoma" panose="020B0604030504040204" pitchFamily="34" charset="0"/>
                <a:ea typeface="Tahoma" panose="020B0604030504040204" pitchFamily="34" charset="0"/>
                <a:cs typeface="Tahoma" panose="020B0604030504040204" pitchFamily="34" charset="0"/>
              </a:rPr>
              <a:t>, B., Starke, M., &amp; </a:t>
            </a:r>
            <a:r>
              <a:rPr lang="en-US" sz="1400" dirty="0" err="1">
                <a:latin typeface="Tahoma" panose="020B0604030504040204" pitchFamily="34" charset="0"/>
                <a:ea typeface="Tahoma" panose="020B0604030504040204" pitchFamily="34" charset="0"/>
                <a:cs typeface="Tahoma" panose="020B0604030504040204" pitchFamily="34" charset="0"/>
              </a:rPr>
              <a:t>Massol-Deya</a:t>
            </a:r>
            <a:r>
              <a:rPr lang="en-US" sz="1400" dirty="0">
                <a:latin typeface="Tahoma" panose="020B0604030504040204" pitchFamily="34" charset="0"/>
                <a:ea typeface="Tahoma" panose="020B0604030504040204" pitchFamily="34" charset="0"/>
                <a:cs typeface="Tahoma" panose="020B0604030504040204" pitchFamily="34" charset="0"/>
              </a:rPr>
              <a:t>, A. (2023). The Well-Connected Microgrid: A Network of Microgrids can Withstand Severer storms. IEEE Spectrum, 60(10), 36-43.</a:t>
            </a:r>
          </a:p>
        </p:txBody>
      </p:sp>
      <p:pic>
        <p:nvPicPr>
          <p:cNvPr id="8" name="Picture 7">
            <a:extLst>
              <a:ext uri="{FF2B5EF4-FFF2-40B4-BE49-F238E27FC236}">
                <a16:creationId xmlns:a16="http://schemas.microsoft.com/office/drawing/2014/main" id="{AFA7A77C-6EEB-0B8C-AE6A-4B4AA13AE50E}"/>
              </a:ext>
            </a:extLst>
          </p:cNvPr>
          <p:cNvPicPr>
            <a:picLocks noChangeAspect="1"/>
          </p:cNvPicPr>
          <p:nvPr/>
        </p:nvPicPr>
        <p:blipFill>
          <a:blip r:embed="rId4"/>
          <a:stretch>
            <a:fillRect/>
          </a:stretch>
        </p:blipFill>
        <p:spPr>
          <a:xfrm>
            <a:off x="6833071" y="945563"/>
            <a:ext cx="5033738" cy="5255284"/>
          </a:xfrm>
          <a:prstGeom prst="rect">
            <a:avLst/>
          </a:prstGeom>
        </p:spPr>
      </p:pic>
      <p:sp>
        <p:nvSpPr>
          <p:cNvPr id="10" name="TextBox 9">
            <a:extLst>
              <a:ext uri="{FF2B5EF4-FFF2-40B4-BE49-F238E27FC236}">
                <a16:creationId xmlns:a16="http://schemas.microsoft.com/office/drawing/2014/main" id="{007E79BB-13F4-8666-654B-607B4F84F69B}"/>
              </a:ext>
            </a:extLst>
          </p:cNvPr>
          <p:cNvSpPr txBox="1"/>
          <p:nvPr/>
        </p:nvSpPr>
        <p:spPr>
          <a:xfrm>
            <a:off x="6822158" y="334720"/>
            <a:ext cx="4849534" cy="584775"/>
          </a:xfrm>
          <a:prstGeom prst="rect">
            <a:avLst/>
          </a:prstGeom>
          <a:noFill/>
        </p:spPr>
        <p:txBody>
          <a:bodyPr wrap="square">
            <a:spAutoFit/>
          </a:bodyPr>
          <a:lstStyle/>
          <a:p>
            <a:r>
              <a:rPr lang="en-US" sz="1600" b="1" dirty="0">
                <a:solidFill>
                  <a:srgbClr val="F36D21"/>
                </a:solidFill>
                <a:latin typeface="Arial" panose="020B0604020202020204" pitchFamily="34" charset="0"/>
                <a:cs typeface="Arial" panose="020B0604020202020204" pitchFamily="34" charset="0"/>
              </a:rPr>
              <a:t>New opportunities of V2G: increasing resilience in shortage, blackout, extreme events. </a:t>
            </a:r>
          </a:p>
        </p:txBody>
      </p:sp>
    </p:spTree>
    <p:extLst>
      <p:ext uri="{BB962C8B-B14F-4D97-AF65-F5344CB8AC3E}">
        <p14:creationId xmlns:p14="http://schemas.microsoft.com/office/powerpoint/2010/main" val="3472756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7C203CD-A0FB-8F39-7ACD-EBA406199F4C}"/>
              </a:ext>
            </a:extLst>
          </p:cNvPr>
          <p:cNvSpPr>
            <a:spLocks noGrp="1"/>
          </p:cNvSpPr>
          <p:nvPr>
            <p:ph type="body" sz="quarter" idx="20"/>
          </p:nvPr>
        </p:nvSpPr>
        <p:spPr/>
        <p:txBody>
          <a:bodyPr/>
          <a:lstStyle/>
          <a:p>
            <a:endParaRPr lang="fr-CH" sz="2400">
              <a:latin typeface="Tahoma" panose="020B0604030504040204" pitchFamily="34" charset="0"/>
              <a:ea typeface="Tahoma" panose="020B0604030504040204" pitchFamily="34" charset="0"/>
              <a:cs typeface="Tahoma" panose="020B0604030504040204" pitchFamily="34" charset="0"/>
            </a:endParaRPr>
          </a:p>
        </p:txBody>
      </p:sp>
      <p:sp>
        <p:nvSpPr>
          <p:cNvPr id="5" name="Text Placeholder 4">
            <a:extLst>
              <a:ext uri="{FF2B5EF4-FFF2-40B4-BE49-F238E27FC236}">
                <a16:creationId xmlns:a16="http://schemas.microsoft.com/office/drawing/2014/main" id="{ABEDC8E5-DC03-45F1-C1C2-F538D09C05FB}"/>
              </a:ext>
            </a:extLst>
          </p:cNvPr>
          <p:cNvSpPr>
            <a:spLocks noGrp="1"/>
          </p:cNvSpPr>
          <p:nvPr>
            <p:ph type="body" sz="quarter" idx="21"/>
          </p:nvPr>
        </p:nvSpPr>
        <p:spPr/>
        <p:txBody>
          <a:bodyPr/>
          <a:lstStyle/>
          <a:p>
            <a:endParaRPr lang="fr-CH" sz="2400">
              <a:latin typeface="Tahoma" panose="020B0604030504040204" pitchFamily="34" charset="0"/>
              <a:ea typeface="Tahoma" panose="020B0604030504040204" pitchFamily="34" charset="0"/>
              <a:cs typeface="Tahoma" panose="020B0604030504040204" pitchFamily="34" charset="0"/>
            </a:endParaRPr>
          </a:p>
        </p:txBody>
      </p:sp>
      <p:sp>
        <p:nvSpPr>
          <p:cNvPr id="6" name="Text Placeholder 5">
            <a:extLst>
              <a:ext uri="{FF2B5EF4-FFF2-40B4-BE49-F238E27FC236}">
                <a16:creationId xmlns:a16="http://schemas.microsoft.com/office/drawing/2014/main" id="{3310B421-51C8-A6AD-1A52-62FE5F94B808}"/>
              </a:ext>
            </a:extLst>
          </p:cNvPr>
          <p:cNvSpPr>
            <a:spLocks noGrp="1"/>
          </p:cNvSpPr>
          <p:nvPr>
            <p:ph type="body" sz="quarter" idx="22"/>
          </p:nvPr>
        </p:nvSpPr>
        <p:spPr/>
        <p:txBody>
          <a:bodyPr/>
          <a:lstStyle/>
          <a:p>
            <a:endParaRPr lang="fr-CH" sz="2400">
              <a:latin typeface="Tahoma" panose="020B0604030504040204" pitchFamily="34" charset="0"/>
              <a:ea typeface="Tahoma" panose="020B0604030504040204" pitchFamily="34" charset="0"/>
              <a:cs typeface="Tahoma" panose="020B0604030504040204" pitchFamily="34" charset="0"/>
            </a:endParaRPr>
          </a:p>
        </p:txBody>
      </p:sp>
      <p:sp>
        <p:nvSpPr>
          <p:cNvPr id="12" name="Freeform: Shape 11">
            <a:extLst>
              <a:ext uri="{FF2B5EF4-FFF2-40B4-BE49-F238E27FC236}">
                <a16:creationId xmlns:a16="http://schemas.microsoft.com/office/drawing/2014/main" id="{CDD05D5C-86DA-CF72-D5EB-35BE95E9190D}"/>
              </a:ext>
            </a:extLst>
          </p:cNvPr>
          <p:cNvSpPr/>
          <p:nvPr/>
        </p:nvSpPr>
        <p:spPr>
          <a:xfrm>
            <a:off x="2403013" y="3583209"/>
            <a:ext cx="9648000" cy="2520000"/>
          </a:xfrm>
          <a:custGeom>
            <a:avLst/>
            <a:gdLst>
              <a:gd name="connsiteX0" fmla="*/ 0 w 9070991"/>
              <a:gd name="connsiteY0" fmla="*/ 317614 h 2540911"/>
              <a:gd name="connsiteX1" fmla="*/ 7800536 w 9070991"/>
              <a:gd name="connsiteY1" fmla="*/ 317614 h 2540911"/>
              <a:gd name="connsiteX2" fmla="*/ 7800536 w 9070991"/>
              <a:gd name="connsiteY2" fmla="*/ 0 h 2540911"/>
              <a:gd name="connsiteX3" fmla="*/ 9070991 w 9070991"/>
              <a:gd name="connsiteY3" fmla="*/ 1270456 h 2540911"/>
              <a:gd name="connsiteX4" fmla="*/ 7800536 w 9070991"/>
              <a:gd name="connsiteY4" fmla="*/ 2540911 h 2540911"/>
              <a:gd name="connsiteX5" fmla="*/ 7800536 w 9070991"/>
              <a:gd name="connsiteY5" fmla="*/ 2223297 h 2540911"/>
              <a:gd name="connsiteX6" fmla="*/ 0 w 9070991"/>
              <a:gd name="connsiteY6" fmla="*/ 2223297 h 2540911"/>
              <a:gd name="connsiteX7" fmla="*/ 0 w 9070991"/>
              <a:gd name="connsiteY7" fmla="*/ 317614 h 254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0991" h="2540911">
                <a:moveTo>
                  <a:pt x="0" y="317614"/>
                </a:moveTo>
                <a:lnTo>
                  <a:pt x="7800536" y="317614"/>
                </a:lnTo>
                <a:lnTo>
                  <a:pt x="7800536" y="0"/>
                </a:lnTo>
                <a:lnTo>
                  <a:pt x="9070991" y="1270456"/>
                </a:lnTo>
                <a:lnTo>
                  <a:pt x="7800536" y="2540911"/>
                </a:lnTo>
                <a:lnTo>
                  <a:pt x="7800536" y="2223297"/>
                </a:lnTo>
                <a:lnTo>
                  <a:pt x="0" y="2223297"/>
                </a:lnTo>
                <a:lnTo>
                  <a:pt x="0" y="317614"/>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525" tIns="327139" rIns="962367" bIns="327139" numCol="1" spcCol="1270" anchor="t" anchorCtr="0">
            <a:noAutofit/>
          </a:bodyPr>
          <a:lstStyle/>
          <a:p>
            <a:pPr marL="114300" lvl="1" indent="-114300" algn="l" defTabSz="666750">
              <a:spcBef>
                <a:spcPts val="300"/>
              </a:spcBef>
              <a:spcAft>
                <a:spcPts val="300"/>
              </a:spcAft>
              <a:buClrTx/>
              <a:buSzTx/>
              <a:buFontTx/>
              <a:buNone/>
            </a:pPr>
            <a:r>
              <a:rPr lang="en-US" sz="140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Investigate the </a:t>
            </a:r>
            <a:r>
              <a:rPr lang="en-US" sz="1400" b="1"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microgrid solution </a:t>
            </a:r>
            <a:r>
              <a:rPr lang="en-US" sz="140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supported with distributed productions </a:t>
            </a:r>
            <a:r>
              <a:rPr lang="en-US" sz="1400" b="1"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(PVs, hydropower, etc.), storage batteries, and EVs (V1G, V2G, V2X) </a:t>
            </a:r>
            <a:r>
              <a:rPr lang="en-US" sz="140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via providing grid-support services (</a:t>
            </a:r>
            <a:r>
              <a:rPr lang="en-US" sz="1400" b="1"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step 1 + step 2</a:t>
            </a:r>
            <a:r>
              <a:rPr lang="en-US" sz="140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endPar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a:p>
            <a:pPr marL="114300" marR="0" lvl="1" indent="-114300" algn="l" defTabSz="666750" eaLnBrk="1" fontAlgn="auto" latinLnBrk="0" hangingPunct="1">
              <a:spcBef>
                <a:spcPts val="300"/>
              </a:spcBef>
              <a:spcAft>
                <a:spcPts val="300"/>
              </a:spcAft>
              <a:buClrTx/>
              <a:buSzTx/>
              <a:buFontTx/>
              <a:buNone/>
              <a:tabLst/>
              <a:defRPr/>
            </a:pP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Investigate the detection methodologies </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for both </a:t>
            </a:r>
            <a:r>
              <a:rPr lang="en-US"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unintentional and intentional islanding modes</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endPar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a:p>
            <a:pPr marL="114300" marR="0" lvl="1" indent="-114300" algn="l" defTabSz="666750" eaLnBrk="1" fontAlgn="auto" latinLnBrk="0" hangingPunct="1">
              <a:spcBef>
                <a:spcPts val="300"/>
              </a:spcBef>
              <a:spcAft>
                <a:spcPts val="300"/>
              </a:spcAft>
              <a:buClrTx/>
              <a:buSzTx/>
              <a:buFontTx/>
              <a:buNone/>
              <a:tabLst/>
              <a:defRPr/>
            </a:pP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Define</a:t>
            </a:r>
            <a:r>
              <a:rPr lang="fr-CH"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r>
              <a:rPr lang="en-AU"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load-shedding rules and protections </a:t>
            </a: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following the load priorities. </a:t>
            </a:r>
          </a:p>
          <a:p>
            <a:pPr marL="114300" marR="0" lvl="1" indent="-114300" algn="l" defTabSz="666750" eaLnBrk="1" fontAlgn="auto" latinLnBrk="0" hangingPunct="1">
              <a:spcBef>
                <a:spcPts val="300"/>
              </a:spcBef>
              <a:spcAft>
                <a:spcPts val="300"/>
              </a:spcAft>
              <a:buClrTx/>
              <a:buSzTx/>
              <a:buFontTx/>
              <a:buNone/>
              <a:tabLst/>
              <a:defRPr/>
            </a:pP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Assess </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critical vulnerabilities within communication systems susceptible to </a:t>
            </a:r>
            <a:r>
              <a:rPr lang="en-US"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cyberattacks</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endPar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a:p>
            <a:pPr marL="114300" marR="0" lvl="1" indent="-114300" algn="l" defTabSz="666750" eaLnBrk="1" fontAlgn="auto" latinLnBrk="0" hangingPunct="1">
              <a:spcBef>
                <a:spcPts val="300"/>
              </a:spcBef>
              <a:spcAft>
                <a:spcPts val="300"/>
              </a:spcAft>
              <a:buClrTx/>
              <a:buSzTx/>
              <a:buFontTx/>
              <a:buNone/>
              <a:tabLst/>
              <a:defRPr/>
            </a:pP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r>
              <a:rPr lang="en-AU"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Digital Twin </a:t>
            </a: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development and </a:t>
            </a:r>
            <a:r>
              <a:rPr lang="en-AU"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hardware-in-the-loop validation</a:t>
            </a:r>
            <a:r>
              <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 </a:t>
            </a:r>
            <a:r>
              <a:rPr lang="en-GB" sz="1400" i="0" kern="120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ensuring that the tests are efficient, streamlined and representative of the actual environment in the demonstrator. </a:t>
            </a:r>
            <a:endParaRPr lang="en-AU"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endParaRPr>
          </a:p>
        </p:txBody>
      </p:sp>
      <p:sp>
        <p:nvSpPr>
          <p:cNvPr id="13" name="Freeform: Shape 12">
            <a:extLst>
              <a:ext uri="{FF2B5EF4-FFF2-40B4-BE49-F238E27FC236}">
                <a16:creationId xmlns:a16="http://schemas.microsoft.com/office/drawing/2014/main" id="{B2168F35-548E-24E5-A7E7-DCCBCB35FAD3}"/>
              </a:ext>
            </a:extLst>
          </p:cNvPr>
          <p:cNvSpPr/>
          <p:nvPr/>
        </p:nvSpPr>
        <p:spPr>
          <a:xfrm>
            <a:off x="200709" y="4087209"/>
            <a:ext cx="2160000" cy="1512000"/>
          </a:xfrm>
          <a:custGeom>
            <a:avLst/>
            <a:gdLst>
              <a:gd name="connsiteX0" fmla="*/ 0 w 2374273"/>
              <a:gd name="connsiteY0" fmla="*/ 268927 h 1613532"/>
              <a:gd name="connsiteX1" fmla="*/ 268927 w 2374273"/>
              <a:gd name="connsiteY1" fmla="*/ 0 h 1613532"/>
              <a:gd name="connsiteX2" fmla="*/ 2105346 w 2374273"/>
              <a:gd name="connsiteY2" fmla="*/ 0 h 1613532"/>
              <a:gd name="connsiteX3" fmla="*/ 2374273 w 2374273"/>
              <a:gd name="connsiteY3" fmla="*/ 268927 h 1613532"/>
              <a:gd name="connsiteX4" fmla="*/ 2374273 w 2374273"/>
              <a:gd name="connsiteY4" fmla="*/ 1344605 h 1613532"/>
              <a:gd name="connsiteX5" fmla="*/ 2105346 w 2374273"/>
              <a:gd name="connsiteY5" fmla="*/ 1613532 h 1613532"/>
              <a:gd name="connsiteX6" fmla="*/ 268927 w 2374273"/>
              <a:gd name="connsiteY6" fmla="*/ 1613532 h 1613532"/>
              <a:gd name="connsiteX7" fmla="*/ 0 w 2374273"/>
              <a:gd name="connsiteY7" fmla="*/ 1344605 h 1613532"/>
              <a:gd name="connsiteX8" fmla="*/ 0 w 2374273"/>
              <a:gd name="connsiteY8" fmla="*/ 268927 h 161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4273" h="1613532">
                <a:moveTo>
                  <a:pt x="0" y="268927"/>
                </a:moveTo>
                <a:cubicBezTo>
                  <a:pt x="0" y="120403"/>
                  <a:pt x="120403" y="0"/>
                  <a:pt x="268927" y="0"/>
                </a:cubicBezTo>
                <a:lnTo>
                  <a:pt x="2105346" y="0"/>
                </a:lnTo>
                <a:cubicBezTo>
                  <a:pt x="2253870" y="0"/>
                  <a:pt x="2374273" y="120403"/>
                  <a:pt x="2374273" y="268927"/>
                </a:cubicBezTo>
                <a:lnTo>
                  <a:pt x="2374273" y="1344605"/>
                </a:lnTo>
                <a:cubicBezTo>
                  <a:pt x="2374273" y="1493129"/>
                  <a:pt x="2253870" y="1613532"/>
                  <a:pt x="2105346" y="1613532"/>
                </a:cubicBezTo>
                <a:lnTo>
                  <a:pt x="268927" y="1613532"/>
                </a:lnTo>
                <a:cubicBezTo>
                  <a:pt x="120403" y="1613532"/>
                  <a:pt x="0" y="1493129"/>
                  <a:pt x="0" y="1344605"/>
                </a:cubicBezTo>
                <a:lnTo>
                  <a:pt x="0" y="26892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926" tIns="147346" rIns="215926" bIns="147346" numCol="1" spcCol="1270" anchor="ctr" anchorCtr="0">
            <a:noAutofit/>
          </a:bodyPr>
          <a:lstStyle/>
          <a:p>
            <a:pPr marL="0" lvl="0" indent="0" algn="ctr" defTabSz="1600200">
              <a:lnSpc>
                <a:spcPct val="90000"/>
              </a:lnSpc>
              <a:spcBef>
                <a:spcPct val="0"/>
              </a:spcBef>
              <a:spcAft>
                <a:spcPct val="35000"/>
              </a:spcAft>
              <a:buNone/>
            </a:pPr>
            <a:r>
              <a:rPr lang="en-US" sz="2000" kern="1200" dirty="0">
                <a:latin typeface="Tahoma" panose="020B0604030504040204" pitchFamily="34" charset="0"/>
                <a:ea typeface="Tahoma" panose="020B0604030504040204" pitchFamily="34" charset="0"/>
                <a:cs typeface="Tahoma" panose="020B0604030504040204" pitchFamily="34" charset="0"/>
              </a:rPr>
              <a:t>Technical </a:t>
            </a:r>
            <a:r>
              <a:rPr lang="en-US" sz="2000" dirty="0">
                <a:latin typeface="Tahoma" panose="020B0604030504040204" pitchFamily="34" charset="0"/>
                <a:ea typeface="Tahoma" panose="020B0604030504040204" pitchFamily="34" charset="0"/>
                <a:cs typeface="Tahoma" panose="020B0604030504040204" pitchFamily="34" charset="0"/>
              </a:rPr>
              <a:t>development</a:t>
            </a:r>
          </a:p>
          <a:p>
            <a:pPr marL="0" lvl="0" indent="0" algn="ctr" defTabSz="1600200">
              <a:lnSpc>
                <a:spcPct val="90000"/>
              </a:lnSpc>
              <a:spcBef>
                <a:spcPct val="0"/>
              </a:spcBef>
              <a:spcAft>
                <a:spcPct val="35000"/>
              </a:spcAft>
              <a:buNone/>
            </a:pPr>
            <a:endParaRPr lang="en-US" sz="2000" kern="1200" noProof="0" dirty="0">
              <a:latin typeface="Tahoma" panose="020B0604030504040204" pitchFamily="34" charset="0"/>
              <a:ea typeface="Tahoma" panose="020B0604030504040204" pitchFamily="34" charset="0"/>
              <a:cs typeface="Tahoma" panose="020B0604030504040204" pitchFamily="34" charset="0"/>
            </a:endParaRPr>
          </a:p>
          <a:p>
            <a:pPr marL="0" lvl="0" indent="0" algn="ctr" defTabSz="1600200">
              <a:lnSpc>
                <a:spcPct val="90000"/>
              </a:lnSpc>
              <a:spcBef>
                <a:spcPct val="0"/>
              </a:spcBef>
              <a:spcAft>
                <a:spcPct val="35000"/>
              </a:spcAft>
              <a:buNone/>
            </a:pPr>
            <a:r>
              <a:rPr lang="en-US" sz="2000" kern="1200" noProof="0" dirty="0">
                <a:latin typeface="Tahoma" panose="020B0604030504040204" pitchFamily="34" charset="0"/>
                <a:ea typeface="Tahoma" panose="020B0604030504040204" pitchFamily="34" charset="0"/>
                <a:cs typeface="Tahoma" panose="020B0604030504040204" pitchFamily="34" charset="0"/>
              </a:rPr>
              <a:t> </a:t>
            </a:r>
          </a:p>
        </p:txBody>
      </p:sp>
      <p:sp>
        <p:nvSpPr>
          <p:cNvPr id="9" name="Text Placeholder 1">
            <a:extLst>
              <a:ext uri="{FF2B5EF4-FFF2-40B4-BE49-F238E27FC236}">
                <a16:creationId xmlns:a16="http://schemas.microsoft.com/office/drawing/2014/main" id="{8A101DEB-FF98-35D4-BCDF-FC4AF29F991E}"/>
              </a:ext>
            </a:extLst>
          </p:cNvPr>
          <p:cNvSpPr>
            <a:spLocks noGrp="1"/>
          </p:cNvSpPr>
          <p:nvPr>
            <p:ph type="body" sz="quarter" idx="10"/>
          </p:nvPr>
        </p:nvSpPr>
        <p:spPr>
          <a:xfrm>
            <a:off x="386097" y="271561"/>
            <a:ext cx="11419806" cy="707886"/>
          </a:xfrm>
        </p:spPr>
        <p:txBody>
          <a:bodyPr>
            <a:normAutofit/>
          </a:bodyPr>
          <a:lstStyle/>
          <a:p>
            <a:r>
              <a:rPr lang="en-AU" sz="3200" dirty="0">
                <a:latin typeface="Tahoma" panose="020B0604030504040204" pitchFamily="34" charset="0"/>
                <a:ea typeface="Tahoma" panose="020B0604030504040204" pitchFamily="34" charset="0"/>
                <a:cs typeface="Tahoma" panose="020B0604030504040204" pitchFamily="34" charset="0"/>
              </a:rPr>
              <a:t>Methodology development</a:t>
            </a:r>
            <a:endParaRPr lang="fr-CH" sz="2800" dirty="0">
              <a:latin typeface="Tahoma" panose="020B0604030504040204" pitchFamily="34" charset="0"/>
              <a:ea typeface="Tahoma" panose="020B0604030504040204" pitchFamily="34" charset="0"/>
              <a:cs typeface="Tahoma" panose="020B0604030504040204" pitchFamily="34" charset="0"/>
            </a:endParaRPr>
          </a:p>
        </p:txBody>
      </p:sp>
      <p:sp>
        <p:nvSpPr>
          <p:cNvPr id="17" name="Freeform: Shape 16">
            <a:extLst>
              <a:ext uri="{FF2B5EF4-FFF2-40B4-BE49-F238E27FC236}">
                <a16:creationId xmlns:a16="http://schemas.microsoft.com/office/drawing/2014/main" id="{971D672C-AA81-997B-A8F4-529EB3DCE2C7}"/>
              </a:ext>
            </a:extLst>
          </p:cNvPr>
          <p:cNvSpPr/>
          <p:nvPr/>
        </p:nvSpPr>
        <p:spPr>
          <a:xfrm>
            <a:off x="200709" y="1457486"/>
            <a:ext cx="2160000" cy="1512000"/>
          </a:xfrm>
          <a:custGeom>
            <a:avLst/>
            <a:gdLst>
              <a:gd name="connsiteX0" fmla="*/ 0 w 2375101"/>
              <a:gd name="connsiteY0" fmla="*/ 268927 h 1613532"/>
              <a:gd name="connsiteX1" fmla="*/ 268927 w 2375101"/>
              <a:gd name="connsiteY1" fmla="*/ 0 h 1613532"/>
              <a:gd name="connsiteX2" fmla="*/ 2106174 w 2375101"/>
              <a:gd name="connsiteY2" fmla="*/ 0 h 1613532"/>
              <a:gd name="connsiteX3" fmla="*/ 2375101 w 2375101"/>
              <a:gd name="connsiteY3" fmla="*/ 268927 h 1613532"/>
              <a:gd name="connsiteX4" fmla="*/ 2375101 w 2375101"/>
              <a:gd name="connsiteY4" fmla="*/ 1344605 h 1613532"/>
              <a:gd name="connsiteX5" fmla="*/ 2106174 w 2375101"/>
              <a:gd name="connsiteY5" fmla="*/ 1613532 h 1613532"/>
              <a:gd name="connsiteX6" fmla="*/ 268927 w 2375101"/>
              <a:gd name="connsiteY6" fmla="*/ 1613532 h 1613532"/>
              <a:gd name="connsiteX7" fmla="*/ 0 w 2375101"/>
              <a:gd name="connsiteY7" fmla="*/ 1344605 h 1613532"/>
              <a:gd name="connsiteX8" fmla="*/ 0 w 2375101"/>
              <a:gd name="connsiteY8" fmla="*/ 268927 h 161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5101" h="1613532">
                <a:moveTo>
                  <a:pt x="0" y="268927"/>
                </a:moveTo>
                <a:cubicBezTo>
                  <a:pt x="0" y="120403"/>
                  <a:pt x="120403" y="0"/>
                  <a:pt x="268927" y="0"/>
                </a:cubicBezTo>
                <a:lnTo>
                  <a:pt x="2106174" y="0"/>
                </a:lnTo>
                <a:cubicBezTo>
                  <a:pt x="2254698" y="0"/>
                  <a:pt x="2375101" y="120403"/>
                  <a:pt x="2375101" y="268927"/>
                </a:cubicBezTo>
                <a:lnTo>
                  <a:pt x="2375101" y="1344605"/>
                </a:lnTo>
                <a:cubicBezTo>
                  <a:pt x="2375101" y="1493129"/>
                  <a:pt x="2254698" y="1613532"/>
                  <a:pt x="2106174" y="1613532"/>
                </a:cubicBezTo>
                <a:lnTo>
                  <a:pt x="268927" y="1613532"/>
                </a:lnTo>
                <a:cubicBezTo>
                  <a:pt x="120403" y="1613532"/>
                  <a:pt x="0" y="1493129"/>
                  <a:pt x="0" y="1344605"/>
                </a:cubicBezTo>
                <a:lnTo>
                  <a:pt x="0" y="26892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926" tIns="147346" rIns="215926" bIns="147346" numCol="1" spcCol="1270" anchor="ctr" anchorCtr="0">
            <a:noAutofit/>
          </a:bodyPr>
          <a:lstStyle/>
          <a:p>
            <a:pPr marL="0" lvl="0" indent="0" algn="ctr" defTabSz="1600200">
              <a:lnSpc>
                <a:spcPct val="90000"/>
              </a:lnSpc>
              <a:spcBef>
                <a:spcPct val="0"/>
              </a:spcBef>
              <a:spcAft>
                <a:spcPct val="35000"/>
              </a:spcAft>
              <a:buNone/>
            </a:pPr>
            <a:r>
              <a:rPr lang="en-US" sz="2000" kern="1200" noProof="0" dirty="0">
                <a:latin typeface="Tahoma" panose="020B0604030504040204" pitchFamily="34" charset="0"/>
                <a:ea typeface="Tahoma" panose="020B0604030504040204" pitchFamily="34" charset="0"/>
                <a:cs typeface="Tahoma" panose="020B0604030504040204" pitchFamily="34" charset="0"/>
              </a:rPr>
              <a:t>Social Science research</a:t>
            </a:r>
          </a:p>
          <a:p>
            <a:pPr marL="0" lvl="0" indent="0" algn="ctr" defTabSz="1600200">
              <a:lnSpc>
                <a:spcPct val="90000"/>
              </a:lnSpc>
              <a:spcBef>
                <a:spcPct val="0"/>
              </a:spcBef>
              <a:spcAft>
                <a:spcPct val="35000"/>
              </a:spcAft>
              <a:buNone/>
            </a:pPr>
            <a:endParaRPr lang="en-US" sz="2000" kern="1200" noProof="0" dirty="0">
              <a:latin typeface="Tahoma" panose="020B0604030504040204" pitchFamily="34" charset="0"/>
              <a:ea typeface="Tahoma" panose="020B0604030504040204" pitchFamily="34" charset="0"/>
              <a:cs typeface="Tahoma" panose="020B0604030504040204" pitchFamily="34" charset="0"/>
            </a:endParaRPr>
          </a:p>
          <a:p>
            <a:pPr marL="0" lvl="0" indent="0" algn="ctr" defTabSz="1600200">
              <a:lnSpc>
                <a:spcPct val="90000"/>
              </a:lnSpc>
              <a:spcBef>
                <a:spcPct val="0"/>
              </a:spcBef>
              <a:spcAft>
                <a:spcPct val="35000"/>
              </a:spcAft>
              <a:buNone/>
            </a:pPr>
            <a:r>
              <a:rPr lang="en-US" sz="2000" kern="1200" noProof="0" dirty="0">
                <a:latin typeface="Tahoma" panose="020B0604030504040204" pitchFamily="34" charset="0"/>
                <a:ea typeface="Tahoma" panose="020B0604030504040204" pitchFamily="34" charset="0"/>
                <a:cs typeface="Tahoma" panose="020B0604030504040204" pitchFamily="34" charset="0"/>
              </a:rPr>
              <a:t> </a:t>
            </a:r>
          </a:p>
        </p:txBody>
      </p:sp>
      <p:sp>
        <p:nvSpPr>
          <p:cNvPr id="18" name="Freeform: Shape 17">
            <a:extLst>
              <a:ext uri="{FF2B5EF4-FFF2-40B4-BE49-F238E27FC236}">
                <a16:creationId xmlns:a16="http://schemas.microsoft.com/office/drawing/2014/main" id="{149B8242-BFFB-D3C7-A30E-59DDE1986FFF}"/>
              </a:ext>
            </a:extLst>
          </p:cNvPr>
          <p:cNvSpPr/>
          <p:nvPr/>
        </p:nvSpPr>
        <p:spPr>
          <a:xfrm>
            <a:off x="2403013" y="1133486"/>
            <a:ext cx="9648000" cy="2160000"/>
          </a:xfrm>
          <a:custGeom>
            <a:avLst/>
            <a:gdLst>
              <a:gd name="connsiteX0" fmla="*/ 0 w 9070991"/>
              <a:gd name="connsiteY0" fmla="*/ 317614 h 2540911"/>
              <a:gd name="connsiteX1" fmla="*/ 7800536 w 9070991"/>
              <a:gd name="connsiteY1" fmla="*/ 317614 h 2540911"/>
              <a:gd name="connsiteX2" fmla="*/ 7800536 w 9070991"/>
              <a:gd name="connsiteY2" fmla="*/ 0 h 2540911"/>
              <a:gd name="connsiteX3" fmla="*/ 9070991 w 9070991"/>
              <a:gd name="connsiteY3" fmla="*/ 1270456 h 2540911"/>
              <a:gd name="connsiteX4" fmla="*/ 7800536 w 9070991"/>
              <a:gd name="connsiteY4" fmla="*/ 2540911 h 2540911"/>
              <a:gd name="connsiteX5" fmla="*/ 7800536 w 9070991"/>
              <a:gd name="connsiteY5" fmla="*/ 2223297 h 2540911"/>
              <a:gd name="connsiteX6" fmla="*/ 0 w 9070991"/>
              <a:gd name="connsiteY6" fmla="*/ 2223297 h 2540911"/>
              <a:gd name="connsiteX7" fmla="*/ 0 w 9070991"/>
              <a:gd name="connsiteY7" fmla="*/ 317614 h 254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70991" h="2540911">
                <a:moveTo>
                  <a:pt x="0" y="317614"/>
                </a:moveTo>
                <a:lnTo>
                  <a:pt x="7800536" y="317614"/>
                </a:lnTo>
                <a:lnTo>
                  <a:pt x="7800536" y="0"/>
                </a:lnTo>
                <a:lnTo>
                  <a:pt x="9070991" y="1270456"/>
                </a:lnTo>
                <a:lnTo>
                  <a:pt x="7800536" y="2540911"/>
                </a:lnTo>
                <a:lnTo>
                  <a:pt x="7800536" y="2223297"/>
                </a:lnTo>
                <a:lnTo>
                  <a:pt x="0" y="2223297"/>
                </a:lnTo>
                <a:lnTo>
                  <a:pt x="0" y="317614"/>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525" tIns="327139" rIns="962367" bIns="327139" numCol="1" spcCol="1270" anchor="t" anchorCtr="0">
            <a:noAutofit/>
          </a:bodyPr>
          <a:lstStyle/>
          <a:p>
            <a:pPr marL="114300" lvl="1" indent="-114300" algn="l" defTabSz="666750">
              <a:spcBef>
                <a:spcPts val="300"/>
              </a:spcBef>
              <a:spcAft>
                <a:spcPts val="300"/>
              </a:spcAft>
              <a:buNone/>
            </a:pPr>
            <a:r>
              <a:rPr lang="en-US" sz="1400" i="0" kern="1200" dirty="0">
                <a:latin typeface="Tahoma" panose="020B0604030504040204" pitchFamily="34" charset="0"/>
                <a:ea typeface="Tahoma" panose="020B0604030504040204" pitchFamily="34" charset="0"/>
                <a:cs typeface="Tahoma" panose="020B0604030504040204" pitchFamily="34" charset="0"/>
              </a:rPr>
              <a:t>- </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Map </a:t>
            </a:r>
            <a:r>
              <a:rPr lang="en-US" sz="1400" b="1"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critical loads in the order of priority </a:t>
            </a:r>
            <a:r>
              <a:rPr lang="en-US" sz="1400" i="0" kern="1200" noProof="0" dirty="0">
                <a:solidFill>
                  <a:prstClr val="black">
                    <a:hueOff val="0"/>
                    <a:satOff val="0"/>
                    <a:lumOff val="0"/>
                    <a:alphaOff val="0"/>
                  </a:prstClr>
                </a:solidFill>
                <a:latin typeface="Tahoma" panose="020B0604030504040204" pitchFamily="34" charset="0"/>
                <a:ea typeface="Tahoma" panose="020B0604030504040204" pitchFamily="34" charset="0"/>
                <a:cs typeface="Tahoma" panose="020B0604030504040204" pitchFamily="34" charset="0"/>
              </a:rPr>
              <a:t>with the engagement of relevant stakeholders in Neuchâtel.</a:t>
            </a:r>
            <a:endParaRPr lang="en-US" sz="1400" i="0" kern="1200" noProof="0" dirty="0">
              <a:latin typeface="Tahoma" panose="020B0604030504040204" pitchFamily="34" charset="0"/>
              <a:ea typeface="Tahoma" panose="020B0604030504040204" pitchFamily="34" charset="0"/>
              <a:cs typeface="Tahoma" panose="020B0604030504040204" pitchFamily="34" charset="0"/>
            </a:endParaRPr>
          </a:p>
          <a:p>
            <a:pPr marL="114300" lvl="1" indent="-114300" algn="l" defTabSz="666750">
              <a:spcBef>
                <a:spcPts val="300"/>
              </a:spcBef>
              <a:spcAft>
                <a:spcPts val="300"/>
              </a:spcAft>
              <a:buNone/>
            </a:pPr>
            <a:r>
              <a:rPr lang="en-US" sz="1400" i="0" kern="1200" dirty="0">
                <a:latin typeface="Tahoma" panose="020B0604030504040204" pitchFamily="34" charset="0"/>
                <a:ea typeface="Tahoma" panose="020B0604030504040204" pitchFamily="34" charset="0"/>
                <a:cs typeface="Tahoma" panose="020B0604030504040204" pitchFamily="34" charset="0"/>
              </a:rPr>
              <a:t>- Investigate the motivations of </a:t>
            </a:r>
            <a:r>
              <a:rPr lang="en-US" sz="1400" b="1" i="0" kern="1200" dirty="0">
                <a:latin typeface="Tahoma" panose="020B0604030504040204" pitchFamily="34" charset="0"/>
                <a:ea typeface="Tahoma" panose="020B0604030504040204" pitchFamily="34" charset="0"/>
                <a:cs typeface="Tahoma" panose="020B0604030504040204" pitchFamily="34" charset="0"/>
              </a:rPr>
              <a:t>energy communities (micro-grid)</a:t>
            </a:r>
            <a:r>
              <a:rPr lang="en-US" sz="1400" i="0" kern="1200" dirty="0">
                <a:latin typeface="Tahoma" panose="020B0604030504040204" pitchFamily="34" charset="0"/>
                <a:ea typeface="Tahoma" panose="020B0604030504040204" pitchFamily="34" charset="0"/>
                <a:cs typeface="Tahoma" panose="020B0604030504040204" pitchFamily="34" charset="0"/>
              </a:rPr>
              <a:t> to provide flexibility to increase grid resilience in </a:t>
            </a:r>
            <a:r>
              <a:rPr lang="en-US" sz="1400" b="1" i="0" kern="1200" dirty="0">
                <a:latin typeface="Tahoma" panose="020B0604030504040204" pitchFamily="34" charset="0"/>
                <a:ea typeface="Tahoma" panose="020B0604030504040204" pitchFamily="34" charset="0"/>
                <a:cs typeface="Tahoma" panose="020B0604030504040204" pitchFamily="34" charset="0"/>
              </a:rPr>
              <a:t>shortage, blackout, and extreme events</a:t>
            </a:r>
            <a:r>
              <a:rPr lang="en-US" sz="1400" i="0" kern="1200" dirty="0">
                <a:latin typeface="Tahoma" panose="020B0604030504040204" pitchFamily="34" charset="0"/>
                <a:ea typeface="Tahoma" panose="020B0604030504040204" pitchFamily="34" charset="0"/>
                <a:cs typeface="Tahoma" panose="020B0604030504040204" pitchFamily="34" charset="0"/>
              </a:rPr>
              <a:t> (extreme hot, cold, flood). </a:t>
            </a:r>
            <a:endParaRPr lang="en-US" sz="1400" i="0" kern="1200" noProof="0" dirty="0">
              <a:latin typeface="Tahoma" panose="020B0604030504040204" pitchFamily="34" charset="0"/>
              <a:ea typeface="Tahoma" panose="020B0604030504040204" pitchFamily="34" charset="0"/>
              <a:cs typeface="Tahoma" panose="020B0604030504040204" pitchFamily="34" charset="0"/>
            </a:endParaRPr>
          </a:p>
          <a:p>
            <a:pPr marL="114300" lvl="1" indent="-114300" algn="l" defTabSz="666750">
              <a:spcBef>
                <a:spcPts val="300"/>
              </a:spcBef>
              <a:spcAft>
                <a:spcPts val="300"/>
              </a:spcAft>
              <a:buNone/>
            </a:pPr>
            <a:r>
              <a:rPr lang="en-US" sz="1400" i="0" kern="1200" dirty="0">
                <a:latin typeface="Tahoma" panose="020B0604030504040204" pitchFamily="34" charset="0"/>
                <a:ea typeface="Tahoma" panose="020B0604030504040204" pitchFamily="34" charset="0"/>
                <a:cs typeface="Tahoma" panose="020B0604030504040204" pitchFamily="34" charset="0"/>
              </a:rPr>
              <a:t>- Investigate the motivations of the </a:t>
            </a:r>
            <a:r>
              <a:rPr lang="en-US" sz="1400" b="1" i="0" kern="1200" dirty="0">
                <a:latin typeface="Tahoma" panose="020B0604030504040204" pitchFamily="34" charset="0"/>
                <a:ea typeface="Tahoma" panose="020B0604030504040204" pitchFamily="34" charset="0"/>
                <a:cs typeface="Tahoma" panose="020B0604030504040204" pitchFamily="34" charset="0"/>
              </a:rPr>
              <a:t>EV users (V1G, V2G, V2X)  </a:t>
            </a:r>
            <a:r>
              <a:rPr lang="en-US" sz="1400" i="0" kern="1200" dirty="0">
                <a:latin typeface="Tahoma" panose="020B0604030504040204" pitchFamily="34" charset="0"/>
                <a:ea typeface="Tahoma" panose="020B0604030504040204" pitchFamily="34" charset="0"/>
                <a:cs typeface="Tahoma" panose="020B0604030504040204" pitchFamily="34" charset="0"/>
              </a:rPr>
              <a:t>via providing </a:t>
            </a:r>
            <a:r>
              <a:rPr lang="en-US" sz="1400" b="1" i="0" kern="1200" dirty="0">
                <a:latin typeface="Tahoma" panose="020B0604030504040204" pitchFamily="34" charset="0"/>
                <a:ea typeface="Tahoma" panose="020B0604030504040204" pitchFamily="34" charset="0"/>
                <a:cs typeface="Tahoma" panose="020B0604030504040204" pitchFamily="34" charset="0"/>
              </a:rPr>
              <a:t>EVs batteries storage capacity for resilience enhancement </a:t>
            </a:r>
            <a:r>
              <a:rPr lang="en-US" sz="1400" i="0" kern="1200" dirty="0">
                <a:latin typeface="Tahoma" panose="020B0604030504040204" pitchFamily="34" charset="0"/>
                <a:ea typeface="Tahoma" panose="020B0604030504040204" pitchFamily="34" charset="0"/>
                <a:cs typeface="Tahoma" panose="020B0604030504040204" pitchFamily="34" charset="0"/>
              </a:rPr>
              <a:t>by using the concept of emergency demand response programs.</a:t>
            </a:r>
            <a:endParaRPr lang="en-US" sz="1400" i="0" kern="1200" noProof="0" dirty="0">
              <a:latin typeface="Tahoma" panose="020B0604030504040204" pitchFamily="34" charset="0"/>
              <a:ea typeface="Tahoma" panose="020B0604030504040204" pitchFamily="34" charset="0"/>
              <a:cs typeface="Tahoma" panose="020B0604030504040204" pitchFamily="34" charset="0"/>
            </a:endParaRPr>
          </a:p>
          <a:p>
            <a:pPr marL="114300" lvl="1" indent="-114300" algn="l" defTabSz="666750">
              <a:spcBef>
                <a:spcPts val="300"/>
              </a:spcBef>
              <a:spcAft>
                <a:spcPts val="300"/>
              </a:spcAft>
              <a:buNone/>
            </a:pPr>
            <a:r>
              <a:rPr lang="en-US" sz="1400" i="0" kern="1200" dirty="0">
                <a:latin typeface="Tahoma" panose="020B0604030504040204" pitchFamily="34" charset="0"/>
                <a:ea typeface="Tahoma" panose="020B0604030504040204" pitchFamily="34" charset="0"/>
                <a:cs typeface="Tahoma" panose="020B0604030504040204" pitchFamily="34" charset="0"/>
              </a:rPr>
              <a:t>- Evaluate </a:t>
            </a:r>
            <a:r>
              <a:rPr lang="en-US" sz="1400" b="1" i="0" kern="1200" dirty="0">
                <a:latin typeface="Tahoma" panose="020B0604030504040204" pitchFamily="34" charset="0"/>
                <a:ea typeface="Tahoma" panose="020B0604030504040204" pitchFamily="34" charset="0"/>
                <a:cs typeface="Tahoma" panose="020B0604030504040204" pitchFamily="34" charset="0"/>
              </a:rPr>
              <a:t>policies and regulations </a:t>
            </a:r>
            <a:r>
              <a:rPr lang="en-US" sz="1400" i="0" kern="1200" dirty="0">
                <a:latin typeface="Tahoma" panose="020B0604030504040204" pitchFamily="34" charset="0"/>
                <a:ea typeface="Tahoma" panose="020B0604030504040204" pitchFamily="34" charset="0"/>
                <a:cs typeface="Tahoma" panose="020B0604030504040204" pitchFamily="34" charset="0"/>
              </a:rPr>
              <a:t>that could encourage end-users and demand response program.</a:t>
            </a:r>
            <a:endParaRPr lang="fr-CH" sz="1400" i="0" kern="1200" dirty="0">
              <a:latin typeface="Tahoma" panose="020B0604030504040204" pitchFamily="34" charset="0"/>
              <a:ea typeface="Tahoma" panose="020B0604030504040204" pitchFamily="34" charset="0"/>
              <a:cs typeface="Tahoma" panose="020B0604030504040204" pitchFamily="34" charset="0"/>
            </a:endParaRPr>
          </a:p>
        </p:txBody>
      </p:sp>
      <p:sp>
        <p:nvSpPr>
          <p:cNvPr id="19" name="Plus Sign 18">
            <a:extLst>
              <a:ext uri="{FF2B5EF4-FFF2-40B4-BE49-F238E27FC236}">
                <a16:creationId xmlns:a16="http://schemas.microsoft.com/office/drawing/2014/main" id="{D7937BB9-439B-FCF0-4E01-BE25ADFF0D01}"/>
              </a:ext>
            </a:extLst>
          </p:cNvPr>
          <p:cNvSpPr/>
          <p:nvPr/>
        </p:nvSpPr>
        <p:spPr>
          <a:xfrm>
            <a:off x="1010709" y="3293486"/>
            <a:ext cx="540000" cy="540000"/>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a:p>
        </p:txBody>
      </p:sp>
      <p:pic>
        <p:nvPicPr>
          <p:cNvPr id="23" name="Picture 22" descr="A black background with a black square&#10;&#10;Description automatically generated with medium confidence">
            <a:extLst>
              <a:ext uri="{FF2B5EF4-FFF2-40B4-BE49-F238E27FC236}">
                <a16:creationId xmlns:a16="http://schemas.microsoft.com/office/drawing/2014/main" id="{EA2D72E0-B4ED-BB8D-AF8F-81990C7F1EF4}"/>
              </a:ext>
            </a:extLst>
          </p:cNvPr>
          <p:cNvPicPr>
            <a:picLocks noChangeAspect="1"/>
          </p:cNvPicPr>
          <p:nvPr/>
        </p:nvPicPr>
        <p:blipFill>
          <a:blip r:embed="rId3"/>
          <a:stretch>
            <a:fillRect/>
          </a:stretch>
        </p:blipFill>
        <p:spPr>
          <a:xfrm flipH="1">
            <a:off x="905869" y="4802569"/>
            <a:ext cx="749679" cy="749679"/>
          </a:xfrm>
          <a:prstGeom prst="rect">
            <a:avLst/>
          </a:prstGeom>
        </p:spPr>
      </p:pic>
      <p:pic>
        <p:nvPicPr>
          <p:cNvPr id="25" name="Picture 24" descr="A black background with a black square&#10;&#10;Description automatically generated with medium confidence">
            <a:extLst>
              <a:ext uri="{FF2B5EF4-FFF2-40B4-BE49-F238E27FC236}">
                <a16:creationId xmlns:a16="http://schemas.microsoft.com/office/drawing/2014/main" id="{D130283C-7F45-786F-51BC-A40855F144EE}"/>
              </a:ext>
            </a:extLst>
          </p:cNvPr>
          <p:cNvPicPr>
            <a:picLocks noChangeAspect="1"/>
          </p:cNvPicPr>
          <p:nvPr/>
        </p:nvPicPr>
        <p:blipFill>
          <a:blip r:embed="rId4"/>
          <a:stretch>
            <a:fillRect/>
          </a:stretch>
        </p:blipFill>
        <p:spPr>
          <a:xfrm flipH="1">
            <a:off x="908932" y="2146296"/>
            <a:ext cx="743555" cy="743555"/>
          </a:xfrm>
          <a:prstGeom prst="rect">
            <a:avLst/>
          </a:prstGeom>
        </p:spPr>
      </p:pic>
    </p:spTree>
    <p:extLst>
      <p:ext uri="{BB962C8B-B14F-4D97-AF65-F5344CB8AC3E}">
        <p14:creationId xmlns:p14="http://schemas.microsoft.com/office/powerpoint/2010/main" val="24531155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57E7B-C7C3-D7C6-6CC8-EFA5A0C0AB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8BC4A2B-6677-07F0-0564-13DDC15195BD}"/>
              </a:ext>
            </a:extLst>
          </p:cNvPr>
          <p:cNvSpPr>
            <a:spLocks noGrp="1"/>
          </p:cNvSpPr>
          <p:nvPr>
            <p:ph type="body" sz="quarter" idx="10"/>
          </p:nvPr>
        </p:nvSpPr>
        <p:spPr>
          <a:xfrm>
            <a:off x="356843" y="545725"/>
            <a:ext cx="11419806" cy="707886"/>
          </a:xfrm>
        </p:spPr>
        <p:txBody>
          <a:bodyPr lIns="91440" tIns="45720" rIns="91440" bIns="45720" anchor="t">
            <a:normAutofit/>
          </a:bodyPr>
          <a:lstStyle/>
          <a:p>
            <a:r>
              <a:rPr lang="fr-CH" sz="3200" dirty="0">
                <a:latin typeface="Tahoma"/>
                <a:ea typeface="Tahoma"/>
                <a:cs typeface="Tahoma"/>
              </a:rPr>
              <a:t>Case </a:t>
            </a:r>
            <a:r>
              <a:rPr lang="fr-CH" sz="3200" dirty="0" err="1">
                <a:latin typeface="Tahoma"/>
                <a:ea typeface="Tahoma"/>
                <a:cs typeface="Tahoma"/>
              </a:rPr>
              <a:t>study</a:t>
            </a:r>
            <a:r>
              <a:rPr lang="fr-CH" sz="3200" dirty="0">
                <a:latin typeface="Tahoma"/>
                <a:ea typeface="Tahoma"/>
                <a:cs typeface="Tahoma"/>
              </a:rPr>
              <a:t>: </a:t>
            </a:r>
            <a:r>
              <a:rPr lang="fr-CH" sz="3200" dirty="0" err="1">
                <a:latin typeface="Tahoma"/>
                <a:ea typeface="Tahoma"/>
                <a:cs typeface="Tahoma"/>
              </a:rPr>
              <a:t>Blackstart</a:t>
            </a:r>
            <a:r>
              <a:rPr lang="fr-CH" sz="3200" dirty="0">
                <a:latin typeface="Tahoma"/>
                <a:ea typeface="Tahoma"/>
                <a:cs typeface="Tahoma"/>
              </a:rPr>
              <a:t> </a:t>
            </a:r>
            <a:r>
              <a:rPr lang="fr-CH" sz="3200" dirty="0" err="1">
                <a:latin typeface="Tahoma"/>
                <a:ea typeface="Tahoma"/>
                <a:cs typeface="Tahoma"/>
              </a:rPr>
              <a:t>capabilities</a:t>
            </a:r>
            <a:r>
              <a:rPr lang="fr-CH" sz="3200" dirty="0">
                <a:latin typeface="Tahoma"/>
                <a:ea typeface="Tahoma"/>
                <a:cs typeface="Tahoma"/>
              </a:rPr>
              <a:t> of WWTP Neuchâtel</a:t>
            </a:r>
          </a:p>
        </p:txBody>
      </p:sp>
      <p:sp>
        <p:nvSpPr>
          <p:cNvPr id="4" name="Text Placeholder 3">
            <a:extLst>
              <a:ext uri="{FF2B5EF4-FFF2-40B4-BE49-F238E27FC236}">
                <a16:creationId xmlns:a16="http://schemas.microsoft.com/office/drawing/2014/main" id="{FEE60556-98BD-E246-FC37-B5B2C2E096CA}"/>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1E0DC8BB-A3D1-8C72-40C9-E3F74BEFC6ED}"/>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784B8A81-DB82-312E-072C-4385F4DA1990}"/>
              </a:ext>
            </a:extLst>
          </p:cNvPr>
          <p:cNvSpPr>
            <a:spLocks noGrp="1"/>
          </p:cNvSpPr>
          <p:nvPr>
            <p:ph type="body" sz="quarter" idx="22"/>
          </p:nvPr>
        </p:nvSpPr>
        <p:spPr/>
        <p:txBody>
          <a:bodyPr/>
          <a:lstStyle/>
          <a:p>
            <a:endParaRPr lang="en-US"/>
          </a:p>
        </p:txBody>
      </p:sp>
      <p:pic>
        <p:nvPicPr>
          <p:cNvPr id="3" name="Picture 2">
            <a:extLst>
              <a:ext uri="{FF2B5EF4-FFF2-40B4-BE49-F238E27FC236}">
                <a16:creationId xmlns:a16="http://schemas.microsoft.com/office/drawing/2014/main" id="{97E6714F-8A14-D524-0DC3-F4387636F8D4}"/>
              </a:ext>
            </a:extLst>
          </p:cNvPr>
          <p:cNvPicPr>
            <a:picLocks noChangeAspect="1"/>
          </p:cNvPicPr>
          <p:nvPr/>
        </p:nvPicPr>
        <p:blipFill>
          <a:blip r:embed="rId3"/>
          <a:stretch>
            <a:fillRect/>
          </a:stretch>
        </p:blipFill>
        <p:spPr>
          <a:xfrm>
            <a:off x="494081" y="1336020"/>
            <a:ext cx="11145329" cy="4340365"/>
          </a:xfrm>
          <a:prstGeom prst="rect">
            <a:avLst/>
          </a:prstGeom>
        </p:spPr>
      </p:pic>
      <p:sp>
        <p:nvSpPr>
          <p:cNvPr id="8" name="TextBox 7">
            <a:extLst>
              <a:ext uri="{FF2B5EF4-FFF2-40B4-BE49-F238E27FC236}">
                <a16:creationId xmlns:a16="http://schemas.microsoft.com/office/drawing/2014/main" id="{9027BF2F-1B8A-541D-B174-B6618D8A7246}"/>
              </a:ext>
            </a:extLst>
          </p:cNvPr>
          <p:cNvSpPr txBox="1"/>
          <p:nvPr/>
        </p:nvSpPr>
        <p:spPr>
          <a:xfrm>
            <a:off x="494081" y="5799916"/>
            <a:ext cx="10693209" cy="646331"/>
          </a:xfrm>
          <a:prstGeom prst="rect">
            <a:avLst/>
          </a:prstGeom>
          <a:noFill/>
        </p:spPr>
        <p:txBody>
          <a:bodyPr wrap="square">
            <a:spAutoFit/>
          </a:bodyPr>
          <a:lstStyle/>
          <a:p>
            <a:pPr algn="ctr"/>
            <a:r>
              <a:rPr lang="fr-CH"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Waste Water </a:t>
            </a:r>
            <a:r>
              <a:rPr lang="fr-CH" dirty="0" err="1">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Treatment</a:t>
            </a:r>
            <a:r>
              <a:rPr lang="fr-CH"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Plant, WWTP</a:t>
            </a:r>
            <a:r>
              <a:rPr lang="en-US"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 Neuchâtel is motivated to participate in energy transition and resilience enhancement in the near future. </a:t>
            </a:r>
          </a:p>
        </p:txBody>
      </p:sp>
      <p:sp>
        <p:nvSpPr>
          <p:cNvPr id="11" name="TextBox 10">
            <a:extLst>
              <a:ext uri="{FF2B5EF4-FFF2-40B4-BE49-F238E27FC236}">
                <a16:creationId xmlns:a16="http://schemas.microsoft.com/office/drawing/2014/main" id="{ACB32097-8B2D-C069-B85C-061F5B8E1135}"/>
              </a:ext>
            </a:extLst>
          </p:cNvPr>
          <p:cNvSpPr txBox="1"/>
          <p:nvPr/>
        </p:nvSpPr>
        <p:spPr>
          <a:xfrm>
            <a:off x="8897657" y="1344393"/>
            <a:ext cx="2741753" cy="369332"/>
          </a:xfrm>
          <a:prstGeom prst="rect">
            <a:avLst/>
          </a:prstGeom>
          <a:noFill/>
        </p:spPr>
        <p:txBody>
          <a:bodyPr wrap="square">
            <a:spAutoFit/>
          </a:bodyPr>
          <a:lstStyle/>
          <a:p>
            <a:pPr algn="r"/>
            <a:r>
              <a:rPr lang="fr-CH" dirty="0"/>
              <a:t>Source: https://step-ne.ch/</a:t>
            </a:r>
          </a:p>
        </p:txBody>
      </p:sp>
    </p:spTree>
    <p:extLst>
      <p:ext uri="{BB962C8B-B14F-4D97-AF65-F5344CB8AC3E}">
        <p14:creationId xmlns:p14="http://schemas.microsoft.com/office/powerpoint/2010/main" val="2787875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F2D51A-00A4-E6C3-47AE-715EB0BC5FC0}"/>
              </a:ext>
            </a:extLst>
          </p:cNvPr>
          <p:cNvSpPr>
            <a:spLocks noGrp="1"/>
          </p:cNvSpPr>
          <p:nvPr>
            <p:ph type="body" sz="quarter" idx="10"/>
          </p:nvPr>
        </p:nvSpPr>
        <p:spPr/>
        <p:txBody>
          <a:bodyPr>
            <a:normAutofit fontScale="77500" lnSpcReduction="20000"/>
          </a:bodyPr>
          <a:lstStyle/>
          <a:p>
            <a:r>
              <a:rPr lang="fr-CH" sz="4000" dirty="0">
                <a:latin typeface="Tahoma"/>
                <a:ea typeface="Tahoma"/>
                <a:cs typeface="Tahoma"/>
              </a:rPr>
              <a:t>Case </a:t>
            </a:r>
            <a:r>
              <a:rPr lang="fr-CH" sz="4000" dirty="0" err="1">
                <a:latin typeface="Tahoma"/>
                <a:ea typeface="Tahoma"/>
                <a:cs typeface="Tahoma"/>
              </a:rPr>
              <a:t>study</a:t>
            </a:r>
            <a:r>
              <a:rPr lang="fr-CH" sz="4000" dirty="0">
                <a:latin typeface="Tahoma"/>
                <a:ea typeface="Tahoma"/>
                <a:cs typeface="Tahoma"/>
              </a:rPr>
              <a:t>: </a:t>
            </a:r>
            <a:r>
              <a:rPr lang="fr-CH" sz="4000" dirty="0" err="1">
                <a:latin typeface="Tahoma"/>
                <a:ea typeface="Tahoma"/>
                <a:cs typeface="Tahoma"/>
              </a:rPr>
              <a:t>Blackstart</a:t>
            </a:r>
            <a:r>
              <a:rPr lang="fr-CH" sz="4000" dirty="0">
                <a:latin typeface="Tahoma"/>
                <a:ea typeface="Tahoma"/>
                <a:cs typeface="Tahoma"/>
              </a:rPr>
              <a:t> </a:t>
            </a:r>
            <a:r>
              <a:rPr lang="fr-CH" sz="4000" dirty="0" err="1">
                <a:latin typeface="Tahoma"/>
                <a:ea typeface="Tahoma"/>
                <a:cs typeface="Tahoma"/>
              </a:rPr>
              <a:t>capabilities</a:t>
            </a:r>
            <a:r>
              <a:rPr lang="fr-CH" sz="4000" dirty="0">
                <a:latin typeface="Tahoma"/>
                <a:ea typeface="Tahoma"/>
                <a:cs typeface="Tahoma"/>
              </a:rPr>
              <a:t> of WWTP Neuchâtel</a:t>
            </a:r>
          </a:p>
          <a:p>
            <a:endParaRPr lang="fr-CH" dirty="0"/>
          </a:p>
        </p:txBody>
      </p:sp>
      <p:sp>
        <p:nvSpPr>
          <p:cNvPr id="4" name="Text Placeholder 3">
            <a:extLst>
              <a:ext uri="{FF2B5EF4-FFF2-40B4-BE49-F238E27FC236}">
                <a16:creationId xmlns:a16="http://schemas.microsoft.com/office/drawing/2014/main" id="{8A24EEF2-30EC-5844-CB2A-04F6A3A96704}"/>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025A18EF-D36B-41A0-014A-0C04FE292B65}"/>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07CA9FB1-B78F-28AD-24D5-86A0EC32E145}"/>
              </a:ext>
            </a:extLst>
          </p:cNvPr>
          <p:cNvSpPr>
            <a:spLocks noGrp="1"/>
          </p:cNvSpPr>
          <p:nvPr>
            <p:ph type="body" sz="quarter" idx="22"/>
          </p:nvPr>
        </p:nvSpPr>
        <p:spPr/>
        <p:txBody>
          <a:bodyPr/>
          <a:lstStyle/>
          <a:p>
            <a:endParaRPr lang="fr-CH"/>
          </a:p>
        </p:txBody>
      </p:sp>
      <p:pic>
        <p:nvPicPr>
          <p:cNvPr id="7" name="Image 1" descr="Une image contenant texte, capture d’écran, conception&#10;&#10;Description générée automatiquement">
            <a:extLst>
              <a:ext uri="{FF2B5EF4-FFF2-40B4-BE49-F238E27FC236}">
                <a16:creationId xmlns:a16="http://schemas.microsoft.com/office/drawing/2014/main" id="{3741335F-0897-312D-9BC2-3E079BBD0EED}"/>
              </a:ext>
            </a:extLst>
          </p:cNvPr>
          <p:cNvPicPr>
            <a:picLocks noChangeAspect="1"/>
          </p:cNvPicPr>
          <p:nvPr/>
        </p:nvPicPr>
        <p:blipFill rotWithShape="1">
          <a:blip r:embed="rId3"/>
          <a:srcRect l="14869" t="5344" r="2584" b="16657"/>
          <a:stretch/>
        </p:blipFill>
        <p:spPr bwMode="auto">
          <a:xfrm>
            <a:off x="1348194" y="1290819"/>
            <a:ext cx="9495611" cy="4652535"/>
          </a:xfrm>
          <a:prstGeom prst="rect">
            <a:avLst/>
          </a:prstGeom>
          <a:ln>
            <a:noFill/>
          </a:ln>
          <a:extLst>
            <a:ext uri="{53640926-AAD7-44D8-BBD7-CCE9431645EC}">
              <a14:shadowObscured xmlns:a14="http://schemas.microsoft.com/office/drawing/2010/main"/>
            </a:ext>
          </a:extLst>
        </p:spPr>
      </p:pic>
      <p:sp>
        <p:nvSpPr>
          <p:cNvPr id="10" name="TextBox 9">
            <a:extLst>
              <a:ext uri="{FF2B5EF4-FFF2-40B4-BE49-F238E27FC236}">
                <a16:creationId xmlns:a16="http://schemas.microsoft.com/office/drawing/2014/main" id="{F09A7F80-4A6A-6011-35B3-DCB55EC36F79}"/>
              </a:ext>
            </a:extLst>
          </p:cNvPr>
          <p:cNvSpPr txBox="1"/>
          <p:nvPr/>
        </p:nvSpPr>
        <p:spPr>
          <a:xfrm>
            <a:off x="1182255" y="5940501"/>
            <a:ext cx="9394840" cy="646331"/>
          </a:xfrm>
          <a:prstGeom prst="rect">
            <a:avLst/>
          </a:prstGeom>
          <a:noFill/>
        </p:spPr>
        <p:txBody>
          <a:bodyPr wrap="square">
            <a:spAutoFit/>
          </a:bodyPr>
          <a:lstStyle/>
          <a:p>
            <a:r>
              <a:rPr lang="en-AU" sz="1800" kern="0" dirty="0">
                <a:effectLst/>
                <a:latin typeface="Calibri Light" panose="020F0302020204030204" pitchFamily="34" charset="0"/>
                <a:ea typeface="Calibri" panose="020F0502020204030204" pitchFamily="34" charset="0"/>
              </a:rPr>
              <a:t>Energy self-sufficiency and complementarity </a:t>
            </a:r>
            <a:r>
              <a:rPr lang="fr-CH" sz="1800" kern="0" dirty="0">
                <a:effectLst/>
                <a:latin typeface="Calibri Light" panose="020F0302020204030204" pitchFamily="34" charset="0"/>
                <a:ea typeface="Calibri" panose="020F0502020204030204" pitchFamily="34" charset="0"/>
              </a:rPr>
              <a:t>in 2025, source: https:</a:t>
            </a:r>
            <a:r>
              <a:rPr lang="fr-CH" sz="1800" u="sng" kern="0" dirty="0">
                <a:solidFill>
                  <a:srgbClr val="0563C1"/>
                </a:solidFill>
                <a:effectLst/>
                <a:latin typeface="Calibri Light" panose="020F0302020204030204" pitchFamily="34" charset="0"/>
                <a:ea typeface="Calibri" panose="020F0502020204030204" pitchFamily="34" charset="0"/>
                <a:hlinkClick r:id="rId4"/>
              </a:rPr>
              <a:t>//STEP-ne.ch/documents/publications/Pr%C3%A9sentation%20Fran%C3%A7ais__2022.pdf</a:t>
            </a:r>
            <a:endParaRPr lang="fr-CH" dirty="0"/>
          </a:p>
        </p:txBody>
      </p:sp>
    </p:spTree>
    <p:extLst>
      <p:ext uri="{BB962C8B-B14F-4D97-AF65-F5344CB8AC3E}">
        <p14:creationId xmlns:p14="http://schemas.microsoft.com/office/powerpoint/2010/main" val="1403168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57E7B-C7C3-D7C6-6CC8-EFA5A0C0ABC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8BC4A2B-6677-07F0-0564-13DDC15195BD}"/>
              </a:ext>
            </a:extLst>
          </p:cNvPr>
          <p:cNvSpPr>
            <a:spLocks noGrp="1"/>
          </p:cNvSpPr>
          <p:nvPr>
            <p:ph type="body" sz="quarter" idx="10"/>
          </p:nvPr>
        </p:nvSpPr>
        <p:spPr>
          <a:xfrm>
            <a:off x="356843" y="545725"/>
            <a:ext cx="11419806" cy="707886"/>
          </a:xfrm>
        </p:spPr>
        <p:txBody>
          <a:bodyPr lIns="91440" tIns="45720" rIns="91440" bIns="45720" anchor="t">
            <a:normAutofit/>
          </a:bodyPr>
          <a:lstStyle/>
          <a:p>
            <a:r>
              <a:rPr lang="fr-CH" sz="3200" dirty="0">
                <a:latin typeface="Tahoma"/>
                <a:ea typeface="Tahoma"/>
                <a:cs typeface="Tahoma"/>
              </a:rPr>
              <a:t>Case </a:t>
            </a:r>
            <a:r>
              <a:rPr lang="fr-CH" sz="3200" dirty="0" err="1">
                <a:latin typeface="Tahoma"/>
                <a:ea typeface="Tahoma"/>
                <a:cs typeface="Tahoma"/>
              </a:rPr>
              <a:t>study</a:t>
            </a:r>
            <a:r>
              <a:rPr lang="fr-CH" sz="3200" dirty="0">
                <a:latin typeface="Tahoma"/>
                <a:ea typeface="Tahoma"/>
                <a:cs typeface="Tahoma"/>
              </a:rPr>
              <a:t>: </a:t>
            </a:r>
            <a:r>
              <a:rPr lang="fr-CH" sz="3200" dirty="0" err="1">
                <a:latin typeface="Tahoma"/>
                <a:ea typeface="Tahoma"/>
                <a:cs typeface="Tahoma"/>
              </a:rPr>
              <a:t>Blackstart</a:t>
            </a:r>
            <a:r>
              <a:rPr lang="fr-CH" sz="3200" dirty="0">
                <a:latin typeface="Tahoma"/>
                <a:ea typeface="Tahoma"/>
                <a:cs typeface="Tahoma"/>
              </a:rPr>
              <a:t> </a:t>
            </a:r>
            <a:r>
              <a:rPr lang="fr-CH" sz="3200" dirty="0" err="1">
                <a:latin typeface="Tahoma"/>
                <a:ea typeface="Tahoma"/>
                <a:cs typeface="Tahoma"/>
              </a:rPr>
              <a:t>capabilities</a:t>
            </a:r>
            <a:r>
              <a:rPr lang="fr-CH" sz="3200" dirty="0">
                <a:latin typeface="Tahoma"/>
                <a:ea typeface="Tahoma"/>
                <a:cs typeface="Tahoma"/>
              </a:rPr>
              <a:t> of </a:t>
            </a:r>
            <a:r>
              <a:rPr lang="fr-CH" sz="3200">
                <a:latin typeface="Tahoma"/>
                <a:ea typeface="Tahoma"/>
                <a:cs typeface="Tahoma"/>
              </a:rPr>
              <a:t>WWTP</a:t>
            </a:r>
            <a:r>
              <a:rPr lang="fr-CH" sz="3200" dirty="0">
                <a:latin typeface="Tahoma"/>
                <a:ea typeface="Tahoma"/>
                <a:cs typeface="Tahoma"/>
              </a:rPr>
              <a:t> Neuchâtel</a:t>
            </a:r>
          </a:p>
        </p:txBody>
      </p:sp>
      <p:sp>
        <p:nvSpPr>
          <p:cNvPr id="4" name="Text Placeholder 3">
            <a:extLst>
              <a:ext uri="{FF2B5EF4-FFF2-40B4-BE49-F238E27FC236}">
                <a16:creationId xmlns:a16="http://schemas.microsoft.com/office/drawing/2014/main" id="{FEE60556-98BD-E246-FC37-B5B2C2E096CA}"/>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1E0DC8BB-A3D1-8C72-40C9-E3F74BEFC6ED}"/>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784B8A81-DB82-312E-072C-4385F4DA1990}"/>
              </a:ext>
            </a:extLst>
          </p:cNvPr>
          <p:cNvSpPr>
            <a:spLocks noGrp="1"/>
          </p:cNvSpPr>
          <p:nvPr>
            <p:ph type="body" sz="quarter" idx="22"/>
          </p:nvPr>
        </p:nvSpPr>
        <p:spPr/>
        <p:txBody>
          <a:bodyPr/>
          <a:lstStyle/>
          <a:p>
            <a:endParaRPr lang="en-US"/>
          </a:p>
        </p:txBody>
      </p:sp>
      <p:sp>
        <p:nvSpPr>
          <p:cNvPr id="8" name="TextBox 7">
            <a:extLst>
              <a:ext uri="{FF2B5EF4-FFF2-40B4-BE49-F238E27FC236}">
                <a16:creationId xmlns:a16="http://schemas.microsoft.com/office/drawing/2014/main" id="{4C1594BC-CCC4-F761-BBE2-5F28A4885E3E}"/>
              </a:ext>
            </a:extLst>
          </p:cNvPr>
          <p:cNvSpPr txBox="1"/>
          <p:nvPr/>
        </p:nvSpPr>
        <p:spPr>
          <a:xfrm>
            <a:off x="2107827" y="5934670"/>
            <a:ext cx="7873312" cy="646331"/>
          </a:xfrm>
          <a:prstGeom prst="rect">
            <a:avLst/>
          </a:prstGeom>
          <a:noFill/>
        </p:spPr>
        <p:txBody>
          <a:bodyPr wrap="square">
            <a:spAutoFit/>
          </a:bodyPr>
          <a:lstStyle/>
          <a:p>
            <a:r>
              <a:rPr lang="en-AU" sz="1800" kern="0" dirty="0">
                <a:effectLst/>
                <a:latin typeface="Calibri Light" panose="020F0302020204030204" pitchFamily="34" charset="0"/>
                <a:ea typeface="Calibri" panose="020F0502020204030204" pitchFamily="34" charset="0"/>
              </a:rPr>
              <a:t>Self-sufficient operation in 2025, </a:t>
            </a:r>
            <a:r>
              <a:rPr lang="fr-CH" sz="1800" kern="0" dirty="0">
                <a:effectLst/>
                <a:latin typeface="Calibri Light" panose="020F0302020204030204" pitchFamily="34" charset="0"/>
                <a:ea typeface="Calibri" panose="020F0502020204030204" pitchFamily="34" charset="0"/>
              </a:rPr>
              <a:t>source: https://STEP-ne.ch/documents/publications/Pr%C3%A9sentation%20Fran%C3%A7ais__2022.pdf</a:t>
            </a:r>
            <a:endParaRPr lang="fr-CH" dirty="0"/>
          </a:p>
        </p:txBody>
      </p:sp>
      <p:pic>
        <p:nvPicPr>
          <p:cNvPr id="3" name="Picture 2">
            <a:extLst>
              <a:ext uri="{FF2B5EF4-FFF2-40B4-BE49-F238E27FC236}">
                <a16:creationId xmlns:a16="http://schemas.microsoft.com/office/drawing/2014/main" id="{96B8E828-1256-BA4F-9604-71A6D22887AE}"/>
              </a:ext>
            </a:extLst>
          </p:cNvPr>
          <p:cNvPicPr>
            <a:picLocks noChangeAspect="1"/>
          </p:cNvPicPr>
          <p:nvPr/>
        </p:nvPicPr>
        <p:blipFill rotWithShape="1">
          <a:blip r:embed="rId3"/>
          <a:srcRect l="6316" t="2850"/>
          <a:stretch/>
        </p:blipFill>
        <p:spPr>
          <a:xfrm>
            <a:off x="2107827" y="1218668"/>
            <a:ext cx="8552948" cy="4716002"/>
          </a:xfrm>
          <a:prstGeom prst="rect">
            <a:avLst/>
          </a:prstGeom>
        </p:spPr>
      </p:pic>
    </p:spTree>
    <p:extLst>
      <p:ext uri="{BB962C8B-B14F-4D97-AF65-F5344CB8AC3E}">
        <p14:creationId xmlns:p14="http://schemas.microsoft.com/office/powerpoint/2010/main" val="868445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D7DFEF-A876-B94A-BE44-F3595E769DFC}"/>
              </a:ext>
            </a:extLst>
          </p:cNvPr>
          <p:cNvSpPr>
            <a:spLocks noGrp="1"/>
          </p:cNvSpPr>
          <p:nvPr>
            <p:ph type="body" sz="quarter" idx="10"/>
          </p:nvPr>
        </p:nvSpPr>
        <p:spPr>
          <a:xfrm>
            <a:off x="360609" y="608110"/>
            <a:ext cx="11419806" cy="1114218"/>
          </a:xfrm>
        </p:spPr>
        <p:txBody>
          <a:bodyPr>
            <a:normAutofit/>
          </a:bodyPr>
          <a:lstStyle/>
          <a:p>
            <a:pPr>
              <a:lnSpc>
                <a:spcPct val="110000"/>
              </a:lnSpc>
            </a:pPr>
            <a:r>
              <a:rPr lang="en-AU" sz="2800" dirty="0">
                <a:latin typeface="Tahoma" panose="020B0604030504040204" pitchFamily="34" charset="0"/>
                <a:ea typeface="Tahoma" panose="020B0604030504040204" pitchFamily="34" charset="0"/>
                <a:cs typeface="Tahoma" panose="020B0604030504040204" pitchFamily="34" charset="0"/>
              </a:rPr>
              <a:t>How could the electrification of the mobility and V2X mitigate the electricity shortage/power system failures?</a:t>
            </a:r>
          </a:p>
        </p:txBody>
      </p:sp>
      <p:sp>
        <p:nvSpPr>
          <p:cNvPr id="4" name="Text Placeholder 3">
            <a:extLst>
              <a:ext uri="{FF2B5EF4-FFF2-40B4-BE49-F238E27FC236}">
                <a16:creationId xmlns:a16="http://schemas.microsoft.com/office/drawing/2014/main" id="{5A1843AA-D895-2B46-8432-88D63BB7A162}"/>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8FDA08CD-335A-2E49-9F46-B072B74A2FB2}"/>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708F1BD2-115E-6845-BB92-546CE275A1DD}"/>
              </a:ext>
            </a:extLst>
          </p:cNvPr>
          <p:cNvSpPr>
            <a:spLocks noGrp="1"/>
          </p:cNvSpPr>
          <p:nvPr>
            <p:ph type="body" sz="quarter" idx="22"/>
          </p:nvPr>
        </p:nvSpPr>
        <p:spPr/>
        <p:txBody>
          <a:bodyPr/>
          <a:lstStyle/>
          <a:p>
            <a:endParaRPr lang="en-US"/>
          </a:p>
        </p:txBody>
      </p:sp>
      <p:pic>
        <p:nvPicPr>
          <p:cNvPr id="8" name="Picture 7" descr="A close-up of a logo&#10;&#10;Description automatically generated">
            <a:extLst>
              <a:ext uri="{FF2B5EF4-FFF2-40B4-BE49-F238E27FC236}">
                <a16:creationId xmlns:a16="http://schemas.microsoft.com/office/drawing/2014/main" id="{A4AD4525-7F2A-DE20-7BE1-F532E5B411D2}"/>
              </a:ext>
            </a:extLst>
          </p:cNvPr>
          <p:cNvPicPr>
            <a:picLocks noChangeAspect="1"/>
          </p:cNvPicPr>
          <p:nvPr/>
        </p:nvPicPr>
        <p:blipFill>
          <a:blip r:embed="rId2"/>
          <a:stretch>
            <a:fillRect/>
          </a:stretch>
        </p:blipFill>
        <p:spPr>
          <a:xfrm>
            <a:off x="3809802" y="5135673"/>
            <a:ext cx="4572396" cy="1280271"/>
          </a:xfrm>
          <a:prstGeom prst="rect">
            <a:avLst/>
          </a:prstGeom>
        </p:spPr>
      </p:pic>
      <p:graphicFrame>
        <p:nvGraphicFramePr>
          <p:cNvPr id="10" name="Text Placeholder 2">
            <a:extLst>
              <a:ext uri="{FF2B5EF4-FFF2-40B4-BE49-F238E27FC236}">
                <a16:creationId xmlns:a16="http://schemas.microsoft.com/office/drawing/2014/main" id="{FF69DD69-6070-94F6-C774-FB9D385988BB}"/>
              </a:ext>
            </a:extLst>
          </p:cNvPr>
          <p:cNvGraphicFramePr/>
          <p:nvPr>
            <p:extLst>
              <p:ext uri="{D42A27DB-BD31-4B8C-83A1-F6EECF244321}">
                <p14:modId xmlns:p14="http://schemas.microsoft.com/office/powerpoint/2010/main" val="2641533263"/>
              </p:ext>
            </p:extLst>
          </p:nvPr>
        </p:nvGraphicFramePr>
        <p:xfrm>
          <a:off x="411585" y="1072453"/>
          <a:ext cx="11420305" cy="4433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02363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4F3E1-5204-F53E-920E-6970A239B715}"/>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61F3EBEA-8237-1CC5-E414-31AFBB83D562}"/>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p:blipFill>
        <p:spPr>
          <a:xfrm>
            <a:off x="0" y="0"/>
            <a:ext cx="12211904" cy="6858000"/>
          </a:xfrm>
        </p:spPr>
      </p:pic>
      <p:sp>
        <p:nvSpPr>
          <p:cNvPr id="3" name="Text Placeholder 2">
            <a:extLst>
              <a:ext uri="{FF2B5EF4-FFF2-40B4-BE49-F238E27FC236}">
                <a16:creationId xmlns:a16="http://schemas.microsoft.com/office/drawing/2014/main" id="{F356589E-03BB-C424-533C-F98A5C3153C2}"/>
              </a:ext>
            </a:extLst>
          </p:cNvPr>
          <p:cNvSpPr>
            <a:spLocks noGrp="1"/>
          </p:cNvSpPr>
          <p:nvPr>
            <p:ph type="body" sz="quarter" idx="11"/>
          </p:nvPr>
        </p:nvSpPr>
        <p:spPr>
          <a:xfrm>
            <a:off x="0" y="1"/>
            <a:ext cx="12206377" cy="6857999"/>
          </a:xfrm>
          <a:solidFill>
            <a:srgbClr val="F36D21">
              <a:alpha val="80000"/>
            </a:srgbClr>
          </a:solidFill>
        </p:spPr>
        <p:txBody>
          <a:bodyPr/>
          <a:lstStyle/>
          <a:p>
            <a:r>
              <a:rPr lang="fr-CH" sz="4800" dirty="0"/>
              <a:t>4. GIS simulation and visualisation Tool</a:t>
            </a:r>
          </a:p>
        </p:txBody>
      </p:sp>
      <p:sp>
        <p:nvSpPr>
          <p:cNvPr id="4" name="Text Placeholder 3">
            <a:extLst>
              <a:ext uri="{FF2B5EF4-FFF2-40B4-BE49-F238E27FC236}">
                <a16:creationId xmlns:a16="http://schemas.microsoft.com/office/drawing/2014/main" id="{4CE8E792-5770-4BDA-CB79-9F8C6B55101A}"/>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E18D9078-6DCB-C4C3-76B8-BF9671B6D185}"/>
              </a:ext>
            </a:extLst>
          </p:cNvPr>
          <p:cNvSpPr>
            <a:spLocks noGrp="1"/>
          </p:cNvSpPr>
          <p:nvPr>
            <p:ph type="body" sz="quarter" idx="21"/>
          </p:nvPr>
        </p:nvSpPr>
        <p:spPr/>
        <p:txBody>
          <a:bodyPr/>
          <a:lstStyle/>
          <a:p>
            <a:endParaRPr lang="en-US"/>
          </a:p>
        </p:txBody>
      </p:sp>
    </p:spTree>
    <p:extLst>
      <p:ext uri="{BB962C8B-B14F-4D97-AF65-F5344CB8AC3E}">
        <p14:creationId xmlns:p14="http://schemas.microsoft.com/office/powerpoint/2010/main" val="217128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5D60717-B66B-1C6B-F691-FC7E6B5319D9}"/>
              </a:ext>
            </a:extLst>
          </p:cNvPr>
          <p:cNvSpPr>
            <a:spLocks noGrp="1"/>
          </p:cNvSpPr>
          <p:nvPr>
            <p:ph type="body" sz="quarter" idx="10"/>
          </p:nvPr>
        </p:nvSpPr>
        <p:spPr/>
        <p:txBody>
          <a:bodyPr>
            <a:normAutofit/>
          </a:bodyPr>
          <a:lstStyle/>
          <a:p>
            <a:r>
              <a:rPr lang="fr-CH" sz="3600" dirty="0">
                <a:latin typeface="Tahoma" panose="020B0604030504040204" pitchFamily="34" charset="0"/>
                <a:ea typeface="Tahoma" panose="020B0604030504040204" pitchFamily="34" charset="0"/>
                <a:cs typeface="Tahoma" panose="020B0604030504040204" pitchFamily="34" charset="0"/>
              </a:rPr>
              <a:t>Simulation and visualisation </a:t>
            </a:r>
            <a:r>
              <a:rPr lang="fr-CH" sz="3600" dirty="0" err="1">
                <a:latin typeface="Tahoma" panose="020B0604030504040204" pitchFamily="34" charset="0"/>
                <a:ea typeface="Tahoma" panose="020B0604030504040204" pitchFamily="34" charset="0"/>
                <a:cs typeface="Tahoma" panose="020B0604030504040204" pitchFamily="34" charset="0"/>
              </a:rPr>
              <a:t>tool</a:t>
            </a:r>
            <a:endParaRPr lang="fr-CH" sz="3600" dirty="0">
              <a:latin typeface="Tahoma" panose="020B0604030504040204" pitchFamily="34" charset="0"/>
              <a:ea typeface="Tahoma" panose="020B0604030504040204" pitchFamily="34" charset="0"/>
              <a:cs typeface="Tahoma" panose="020B0604030504040204" pitchFamily="34" charset="0"/>
            </a:endParaRPr>
          </a:p>
          <a:p>
            <a:endParaRPr lang="fr-CH" sz="3600" dirty="0"/>
          </a:p>
        </p:txBody>
      </p:sp>
      <p:sp>
        <p:nvSpPr>
          <p:cNvPr id="9" name="Text Placeholder 8">
            <a:extLst>
              <a:ext uri="{FF2B5EF4-FFF2-40B4-BE49-F238E27FC236}">
                <a16:creationId xmlns:a16="http://schemas.microsoft.com/office/drawing/2014/main" id="{2BA9B548-7C14-C824-B2E0-452EB765F2E0}"/>
              </a:ext>
            </a:extLst>
          </p:cNvPr>
          <p:cNvSpPr>
            <a:spLocks noGrp="1"/>
          </p:cNvSpPr>
          <p:nvPr>
            <p:ph type="body" sz="quarter" idx="13"/>
          </p:nvPr>
        </p:nvSpPr>
        <p:spPr/>
        <p:txBody>
          <a:bodyPr/>
          <a:lstStyle/>
          <a:p>
            <a:pPr algn="ctr"/>
            <a:r>
              <a:rPr lang="en-AU" dirty="0"/>
              <a:t>Visualization of PV potential and zone selection</a:t>
            </a:r>
          </a:p>
          <a:p>
            <a:endParaRPr lang="fr-CH" dirty="0"/>
          </a:p>
        </p:txBody>
      </p:sp>
      <p:sp>
        <p:nvSpPr>
          <p:cNvPr id="10" name="Text Placeholder 9">
            <a:extLst>
              <a:ext uri="{FF2B5EF4-FFF2-40B4-BE49-F238E27FC236}">
                <a16:creationId xmlns:a16="http://schemas.microsoft.com/office/drawing/2014/main" id="{84520D16-3CF6-B517-72AB-3D4E5CBB6C1F}"/>
              </a:ext>
            </a:extLst>
          </p:cNvPr>
          <p:cNvSpPr>
            <a:spLocks noGrp="1"/>
          </p:cNvSpPr>
          <p:nvPr>
            <p:ph type="body" sz="quarter" idx="20"/>
          </p:nvPr>
        </p:nvSpPr>
        <p:spPr/>
        <p:txBody>
          <a:bodyPr/>
          <a:lstStyle/>
          <a:p>
            <a:endParaRPr lang="fr-CH"/>
          </a:p>
        </p:txBody>
      </p:sp>
      <p:sp>
        <p:nvSpPr>
          <p:cNvPr id="11" name="Text Placeholder 10">
            <a:extLst>
              <a:ext uri="{FF2B5EF4-FFF2-40B4-BE49-F238E27FC236}">
                <a16:creationId xmlns:a16="http://schemas.microsoft.com/office/drawing/2014/main" id="{F1CBEA51-BB55-7153-2657-0F571A495C38}"/>
              </a:ext>
            </a:extLst>
          </p:cNvPr>
          <p:cNvSpPr>
            <a:spLocks noGrp="1"/>
          </p:cNvSpPr>
          <p:nvPr>
            <p:ph type="body" sz="quarter" idx="21"/>
          </p:nvPr>
        </p:nvSpPr>
        <p:spPr/>
        <p:txBody>
          <a:bodyPr/>
          <a:lstStyle/>
          <a:p>
            <a:endParaRPr lang="fr-CH"/>
          </a:p>
        </p:txBody>
      </p:sp>
      <p:sp>
        <p:nvSpPr>
          <p:cNvPr id="12" name="Text Placeholder 11">
            <a:extLst>
              <a:ext uri="{FF2B5EF4-FFF2-40B4-BE49-F238E27FC236}">
                <a16:creationId xmlns:a16="http://schemas.microsoft.com/office/drawing/2014/main" id="{75DD3289-625D-0907-56A0-2567FC8421BA}"/>
              </a:ext>
            </a:extLst>
          </p:cNvPr>
          <p:cNvSpPr>
            <a:spLocks noGrp="1"/>
          </p:cNvSpPr>
          <p:nvPr>
            <p:ph type="body" sz="quarter" idx="22"/>
          </p:nvPr>
        </p:nvSpPr>
        <p:spPr/>
        <p:txBody>
          <a:bodyPr/>
          <a:lstStyle/>
          <a:p>
            <a:endParaRPr lang="fr-CH"/>
          </a:p>
        </p:txBody>
      </p:sp>
      <p:pic>
        <p:nvPicPr>
          <p:cNvPr id="8" name="Picture 7">
            <a:extLst>
              <a:ext uri="{FF2B5EF4-FFF2-40B4-BE49-F238E27FC236}">
                <a16:creationId xmlns:a16="http://schemas.microsoft.com/office/drawing/2014/main" id="{667053B1-630C-9F00-17DD-7A489D6A54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275" t="1848" r="16368" b="33447"/>
          <a:stretch/>
        </p:blipFill>
        <p:spPr>
          <a:xfrm>
            <a:off x="1191126" y="1977145"/>
            <a:ext cx="9385969" cy="4208659"/>
          </a:xfrm>
          <a:prstGeom prst="rect">
            <a:avLst/>
          </a:prstGeom>
        </p:spPr>
      </p:pic>
    </p:spTree>
    <p:extLst>
      <p:ext uri="{BB962C8B-B14F-4D97-AF65-F5344CB8AC3E}">
        <p14:creationId xmlns:p14="http://schemas.microsoft.com/office/powerpoint/2010/main" val="3258001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FF3A07-1583-FC1A-71D5-470AEA7B6B39}"/>
              </a:ext>
            </a:extLst>
          </p:cNvPr>
          <p:cNvSpPr>
            <a:spLocks noGrp="1"/>
          </p:cNvSpPr>
          <p:nvPr>
            <p:ph type="body" sz="quarter" idx="10"/>
          </p:nvPr>
        </p:nvSpPr>
        <p:spPr/>
        <p:txBody>
          <a:bodyPr lIns="91440" tIns="45720" rIns="91440" bIns="45720" anchor="t">
            <a:normAutofit/>
          </a:bodyPr>
          <a:lstStyle/>
          <a:p>
            <a:r>
              <a:rPr lang="en-AU" dirty="0">
                <a:latin typeface="Arial"/>
                <a:cs typeface="Arial"/>
              </a:rPr>
              <a:t>Specification of dataset</a:t>
            </a:r>
          </a:p>
        </p:txBody>
      </p:sp>
      <p:sp>
        <p:nvSpPr>
          <p:cNvPr id="4" name="Text Placeholder 3">
            <a:extLst>
              <a:ext uri="{FF2B5EF4-FFF2-40B4-BE49-F238E27FC236}">
                <a16:creationId xmlns:a16="http://schemas.microsoft.com/office/drawing/2014/main" id="{D04CA6C1-310E-A88A-50BD-46CE8C0412FC}"/>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332C49D5-6EB5-71C2-055F-594B7BC661FF}"/>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898F248B-3E87-1100-AE60-0E56897E885A}"/>
              </a:ext>
            </a:extLst>
          </p:cNvPr>
          <p:cNvSpPr>
            <a:spLocks noGrp="1"/>
          </p:cNvSpPr>
          <p:nvPr>
            <p:ph type="body" sz="quarter" idx="22"/>
          </p:nvPr>
        </p:nvSpPr>
        <p:spPr/>
        <p:txBody>
          <a:bodyPr/>
          <a:lstStyle/>
          <a:p>
            <a:endParaRPr lang="fr-CH"/>
          </a:p>
        </p:txBody>
      </p:sp>
      <p:sp>
        <p:nvSpPr>
          <p:cNvPr id="9" name="Rectangle 8">
            <a:extLst>
              <a:ext uri="{FF2B5EF4-FFF2-40B4-BE49-F238E27FC236}">
                <a16:creationId xmlns:a16="http://schemas.microsoft.com/office/drawing/2014/main" id="{9C9D461E-4F48-7C3C-5E4A-C57FE2A41502}"/>
              </a:ext>
            </a:extLst>
          </p:cNvPr>
          <p:cNvSpPr/>
          <p:nvPr/>
        </p:nvSpPr>
        <p:spPr>
          <a:xfrm>
            <a:off x="8143103" y="1441443"/>
            <a:ext cx="1464275" cy="59124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CH"/>
          </a:p>
        </p:txBody>
      </p:sp>
      <p:sp>
        <p:nvSpPr>
          <p:cNvPr id="12" name="Content Placeholder 3">
            <a:extLst>
              <a:ext uri="{FF2B5EF4-FFF2-40B4-BE49-F238E27FC236}">
                <a16:creationId xmlns:a16="http://schemas.microsoft.com/office/drawing/2014/main" id="{8BE68844-62E8-33C2-2A03-8BE8F9F14F55}"/>
              </a:ext>
            </a:extLst>
          </p:cNvPr>
          <p:cNvSpPr txBox="1">
            <a:spLocks/>
          </p:cNvSpPr>
          <p:nvPr/>
        </p:nvSpPr>
        <p:spPr>
          <a:xfrm>
            <a:off x="698331" y="1650755"/>
            <a:ext cx="5070774" cy="4216728"/>
          </a:xfrm>
          <a:prstGeom prst="rect">
            <a:avLst/>
          </a:prstGeom>
        </p:spPr>
        <p:txBody>
          <a:bodyPr vert="horz" lIns="91440" tIns="45720" rIns="91440" bIns="45720" rtlCol="0">
            <a:noAutofit/>
          </a:bodyPr>
          <a:lstStyle>
            <a:lvl1pPr marL="0" indent="0" algn="r" defTabSz="685800" rtl="0" eaLnBrk="1" latinLnBrk="0" hangingPunct="1">
              <a:lnSpc>
                <a:spcPct val="100000"/>
              </a:lnSpc>
              <a:spcBef>
                <a:spcPts val="600"/>
              </a:spcBef>
              <a:buFont typeface="Arial" panose="020B0604020202020204" pitchFamily="34" charset="0"/>
              <a:buNone/>
              <a:defRPr sz="2000" b="1" i="0" kern="1200">
                <a:gradFill>
                  <a:gsLst>
                    <a:gs pos="0">
                      <a:srgbClr val="50B3D8"/>
                    </a:gs>
                    <a:gs pos="100000">
                      <a:srgbClr val="0076B3"/>
                    </a:gs>
                  </a:gsLst>
                  <a:path path="circle">
                    <a:fillToRect l="100000" t="100000"/>
                  </a:path>
                </a:gradFill>
                <a:latin typeface="Verdana" panose="020B0604030504040204" pitchFamily="34" charset="0"/>
                <a:ea typeface="Verdana" panose="020B0604030504040204" pitchFamily="34" charset="0"/>
                <a:cs typeface="Verdan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0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rPr>
              <a:t>date: datetime of exported data</a:t>
            </a:r>
          </a:p>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Verdana" panose="020B0604030504040204" pitchFamily="34" charset="0"/>
                <a:cs typeface="Arial" panose="020B0604020202020204" pitchFamily="34" charset="0"/>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rPr>
              <a:t>: Base power rating of the network</a:t>
            </a:r>
          </a:p>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rPr>
              <a:t>bus:</a:t>
            </a:r>
            <a:endParaRPr kumimoji="0" lang="fr-CH"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endParaRP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base_kv</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Base voltage</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coord: Coordinates of the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country: Country of the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index: Index of the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name: Name of the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population: Population assigned to this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status: Status of the bus (0: inactive, 1: active)</a:t>
            </a:r>
          </a:p>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rPr>
              <a:t>gen:</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gen_bus</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Bus to which the generator is connected</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gen_status</a:t>
            </a: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Status (0: out of service, 1: in service)</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index: Index of the generator</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pg</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Active power generated or</a:t>
            </a: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 </a:t>
            </a: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produceMW</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 (=</a:t>
            </a: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pg</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mn-ea"/>
                <a:cs typeface="Arial" panose="020B0604020202020204" pitchFamily="34" charset="0"/>
                <a:sym typeface="Wingdings" panose="05000000000000000000" pitchFamily="2" charset="2"/>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pmax</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Active power generation capacity (*</a:t>
            </a: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mn-ea"/>
                <a:cs typeface="Arial" panose="020B0604020202020204" pitchFamily="34" charset="0"/>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for MW)</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type: Type of generator</a:t>
            </a:r>
          </a:p>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endParaRPr kumimoji="0" lang="fr-CH" sz="1400" b="1" i="0" u="none" strike="noStrike" kern="1200" cap="none" spc="0" normalizeH="0" baseline="0" noProof="0">
              <a:ln>
                <a:noFill/>
              </a:ln>
              <a:solidFill>
                <a:srgbClr val="000000"/>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13" name="Content Placeholder 3">
            <a:extLst>
              <a:ext uri="{FF2B5EF4-FFF2-40B4-BE49-F238E27FC236}">
                <a16:creationId xmlns:a16="http://schemas.microsoft.com/office/drawing/2014/main" id="{FDB11622-37CB-845C-B583-C7B209F9F451}"/>
              </a:ext>
            </a:extLst>
          </p:cNvPr>
          <p:cNvSpPr txBox="1">
            <a:spLocks/>
          </p:cNvSpPr>
          <p:nvPr/>
        </p:nvSpPr>
        <p:spPr>
          <a:xfrm>
            <a:off x="6096000" y="1746666"/>
            <a:ext cx="5343949" cy="4512091"/>
          </a:xfrm>
          <a:prstGeom prst="rect">
            <a:avLst/>
          </a:prstGeom>
        </p:spPr>
        <p:txBody>
          <a:bodyPr vert="horz" lIns="91440" tIns="45720" rIns="91440" bIns="45720" rtlCol="0">
            <a:noAutofit/>
          </a:bodyPr>
          <a:lstStyle>
            <a:lvl1pPr marL="171450" indent="-171450" algn="l" defTabSz="685800" rtl="0" eaLnBrk="1" latinLnBrk="0" hangingPunct="1">
              <a:lnSpc>
                <a:spcPct val="100000"/>
              </a:lnSpc>
              <a:spcBef>
                <a:spcPts val="600"/>
              </a:spcBef>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0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load:</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index: Index of the load</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load_bus</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Bus the load is attached to</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pd: Active power consumption </a:t>
            </a:r>
            <a:b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or </a:t>
            </a: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consumeMW</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 (=pd*</a:t>
            </a: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mn-ea"/>
                <a:cs typeface="Arial" panose="020B0604020202020204" pitchFamily="34" charset="0"/>
                <a:sym typeface="Wingdings" panose="05000000000000000000" pitchFamily="2" charset="2"/>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status: Status of the load bus (0: inactive, 1: active)</a:t>
            </a:r>
          </a:p>
          <a:p>
            <a:pPr marL="0" marR="0" lvl="0" indent="0" algn="l" defTabSz="68580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branch:</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br_status</a:t>
            </a: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Status of the branch (0: inactive, 1: active)</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f_bus</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Index of the from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index: Index of the branch</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pf: Real power injected at the from bus (*</a:t>
            </a: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mn-ea"/>
                <a:cs typeface="Arial" panose="020B0604020202020204" pitchFamily="34" charset="0"/>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for MW)</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pt: Real power injected at the to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rate_a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The thermal rating of the line (*</a:t>
            </a:r>
            <a:r>
              <a:rPr kumimoji="0" lang="en-US" sz="1400" b="1" i="0" u="none" strike="noStrike" kern="1200" cap="none" spc="0" normalizeH="0" baseline="0" noProof="0" err="1">
                <a:ln>
                  <a:noFill/>
                </a:ln>
                <a:solidFill>
                  <a:srgbClr val="4577BA"/>
                </a:solidFill>
                <a:effectLst/>
                <a:uLnTx/>
                <a:uFillTx/>
                <a:latin typeface="Arial" panose="020B0604020202020204" pitchFamily="34" charset="0"/>
                <a:ea typeface="+mn-ea"/>
                <a:cs typeface="Arial" panose="020B0604020202020204" pitchFamily="34" charset="0"/>
              </a:rPr>
              <a:t>baseMVA</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for MW)</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t_bus</a:t>
            </a: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Index of the to bus</a:t>
            </a: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Transformer: Bool whether the line is a transformer </a:t>
            </a:r>
          </a:p>
          <a:p>
            <a:pPr marL="342900" marR="0" lvl="1" indent="0" algn="l" defTabSz="685800" rtl="0" eaLnBrk="1" fontAlgn="auto" latinLnBrk="0" hangingPunct="1">
              <a:lnSpc>
                <a:spcPct val="90000"/>
              </a:lnSpc>
              <a:spcBef>
                <a:spcPts val="375"/>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Line usage (%): |pf|/</a:t>
            </a: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rate_a</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endParaRPr>
          </a:p>
          <a:p>
            <a:pPr marL="342900" marR="0" lvl="1" indent="0" algn="l" defTabSz="685800" rtl="0" eaLnBrk="1" fontAlgn="auto" latinLnBrk="0" hangingPunct="1">
              <a:lnSpc>
                <a:spcPct val="90000"/>
              </a:lnSpc>
              <a:spcBef>
                <a:spcPts val="375"/>
              </a:spcBef>
              <a:spcAft>
                <a:spcPts val="0"/>
              </a:spcAft>
              <a:buClrTx/>
              <a:buSzTx/>
              <a:buFont typeface="Arial" panose="020B0604020202020204" pitchFamily="34" charset="0"/>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Wingdings" panose="05000000000000000000" pitchFamily="2" charset="2"/>
              </a:rPr>
              <a:t>Loss: |pf|-|pt|</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p>
            <a:pPr marL="514350" marR="0" lvl="1" indent="-1714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endParaRPr kumimoji="0" lang="fr-CH"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4" name="Straight Connector 13">
            <a:extLst>
              <a:ext uri="{FF2B5EF4-FFF2-40B4-BE49-F238E27FC236}">
                <a16:creationId xmlns:a16="http://schemas.microsoft.com/office/drawing/2014/main" id="{4461EC78-E1E1-1D4B-7C9B-62790FC96592}"/>
              </a:ext>
            </a:extLst>
          </p:cNvPr>
          <p:cNvCxnSpPr>
            <a:cxnSpLocks/>
          </p:cNvCxnSpPr>
          <p:nvPr/>
        </p:nvCxnSpPr>
        <p:spPr>
          <a:xfrm>
            <a:off x="5946659" y="1650755"/>
            <a:ext cx="0" cy="463757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306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1F7EE9-E967-F70A-459E-8D5B7A7124D9}"/>
              </a:ext>
            </a:extLst>
          </p:cNvPr>
          <p:cNvSpPr>
            <a:spLocks noGrp="1"/>
          </p:cNvSpPr>
          <p:nvPr>
            <p:ph type="body" sz="quarter" idx="10"/>
          </p:nvPr>
        </p:nvSpPr>
        <p:spPr/>
        <p:txBody>
          <a:bodyPr/>
          <a:lstStyle/>
          <a:p>
            <a:r>
              <a:rPr lang="en-AU" dirty="0"/>
              <a:t>HV Network after algorithm treatment</a:t>
            </a:r>
          </a:p>
        </p:txBody>
      </p:sp>
      <p:sp>
        <p:nvSpPr>
          <p:cNvPr id="3" name="Text Placeholder 2">
            <a:extLst>
              <a:ext uri="{FF2B5EF4-FFF2-40B4-BE49-F238E27FC236}">
                <a16:creationId xmlns:a16="http://schemas.microsoft.com/office/drawing/2014/main" id="{042C7E43-FE20-59A8-FA85-DA62BB8FC360}"/>
              </a:ext>
            </a:extLst>
          </p:cNvPr>
          <p:cNvSpPr>
            <a:spLocks noGrp="1"/>
          </p:cNvSpPr>
          <p:nvPr>
            <p:ph type="body" sz="quarter" idx="13"/>
          </p:nvPr>
        </p:nvSpPr>
        <p:spPr>
          <a:xfrm>
            <a:off x="439689" y="1452183"/>
            <a:ext cx="11420305" cy="4433262"/>
          </a:xfrm>
        </p:spPr>
        <p:txBody>
          <a:bodyPr/>
          <a:lstStyle/>
          <a:p>
            <a:r>
              <a:rPr lang="en-AU" dirty="0">
                <a:latin typeface="Tahoma" panose="020B0604030504040204" pitchFamily="34" charset="0"/>
                <a:ea typeface="Tahoma" panose="020B0604030504040204" pitchFamily="34" charset="0"/>
                <a:cs typeface="Tahoma" panose="020B0604030504040204" pitchFamily="34" charset="0"/>
              </a:rPr>
              <a:t>Visualization of HV network and simulation of the line capacities, consumption and production nodes (</a:t>
            </a:r>
            <a:r>
              <a:rPr lang="en-AU" dirty="0" err="1">
                <a:latin typeface="Tahoma" panose="020B0604030504040204" pitchFamily="34" charset="0"/>
                <a:ea typeface="Tahoma" panose="020B0604030504040204" pitchFamily="34" charset="0"/>
                <a:cs typeface="Tahoma" panose="020B0604030504040204" pitchFamily="34" charset="0"/>
              </a:rPr>
              <a:t>PanTaGruEl</a:t>
            </a:r>
            <a:r>
              <a:rPr lang="en-AU" dirty="0">
                <a:latin typeface="Tahoma" panose="020B0604030504040204" pitchFamily="34" charset="0"/>
                <a:ea typeface="Tahoma" panose="020B0604030504040204" pitchFamily="34" charset="0"/>
                <a:cs typeface="Tahoma" panose="020B0604030504040204" pitchFamily="34" charset="0"/>
              </a:rPr>
              <a:t> algorithm developed by prof. Philippe Jacquod)</a:t>
            </a:r>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pPr>
              <a:spcBef>
                <a:spcPts val="0"/>
              </a:spcBef>
            </a:pPr>
            <a:r>
              <a:rPr lang="en-AU" sz="1400" dirty="0">
                <a:latin typeface="Tahoma" panose="020B0604030504040204" pitchFamily="34" charset="0"/>
                <a:ea typeface="Tahoma" panose="020B0604030504040204" pitchFamily="34" charset="0"/>
                <a:cs typeface="Tahoma" panose="020B0604030504040204" pitchFamily="34" charset="0"/>
              </a:rPr>
              <a:t>Source: Bachelor Thesis Gwenaëlle Gustin Business IT Course programme HES-SO Sierre </a:t>
            </a:r>
            <a:r>
              <a:rPr lang="fr-CH" sz="1400" dirty="0">
                <a:hlinkClick r:id="rId2" tooltip="https://sonar.rero.ch/hesso/documents/326901"/>
              </a:rPr>
              <a:t>https://sonar.rero.ch/hesso/documents/326901</a:t>
            </a:r>
            <a:endParaRPr lang="en-AU" sz="1400" dirty="0"/>
          </a:p>
        </p:txBody>
      </p:sp>
      <p:sp>
        <p:nvSpPr>
          <p:cNvPr id="4" name="Text Placeholder 3">
            <a:extLst>
              <a:ext uri="{FF2B5EF4-FFF2-40B4-BE49-F238E27FC236}">
                <a16:creationId xmlns:a16="http://schemas.microsoft.com/office/drawing/2014/main" id="{29009150-92BB-8A93-DF89-14373703B357}"/>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DA5E8F7B-4505-5CAD-3ABE-1AC28DE3BC8A}"/>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71500F40-FA78-F8F5-F064-16C7B3E748A4}"/>
              </a:ext>
            </a:extLst>
          </p:cNvPr>
          <p:cNvSpPr>
            <a:spLocks noGrp="1"/>
          </p:cNvSpPr>
          <p:nvPr>
            <p:ph type="body" sz="quarter" idx="22"/>
          </p:nvPr>
        </p:nvSpPr>
        <p:spPr/>
        <p:txBody>
          <a:bodyPr/>
          <a:lstStyle/>
          <a:p>
            <a:endParaRPr lang="fr-CH"/>
          </a:p>
        </p:txBody>
      </p:sp>
      <p:pic>
        <p:nvPicPr>
          <p:cNvPr id="8" name="Image 7">
            <a:extLst>
              <a:ext uri="{FF2B5EF4-FFF2-40B4-BE49-F238E27FC236}">
                <a16:creationId xmlns:a16="http://schemas.microsoft.com/office/drawing/2014/main" id="{66376C94-91BE-E790-C185-C2628D0B77B7}"/>
              </a:ext>
            </a:extLst>
          </p:cNvPr>
          <p:cNvPicPr>
            <a:picLocks noChangeAspect="1"/>
          </p:cNvPicPr>
          <p:nvPr/>
        </p:nvPicPr>
        <p:blipFill>
          <a:blip r:embed="rId3"/>
          <a:stretch>
            <a:fillRect/>
          </a:stretch>
        </p:blipFill>
        <p:spPr>
          <a:xfrm>
            <a:off x="2272079" y="2160069"/>
            <a:ext cx="7647841" cy="3725376"/>
          </a:xfrm>
          <a:prstGeom prst="rect">
            <a:avLst/>
          </a:prstGeom>
        </p:spPr>
      </p:pic>
    </p:spTree>
    <p:extLst>
      <p:ext uri="{BB962C8B-B14F-4D97-AF65-F5344CB8AC3E}">
        <p14:creationId xmlns:p14="http://schemas.microsoft.com/office/powerpoint/2010/main" val="2309156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71ABA-F790-3361-60BA-F2B9BDEBEF91}"/>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A61C3A99-B37F-27E0-7FFB-170C43B18446}"/>
              </a:ext>
            </a:extLst>
          </p:cNvPr>
          <p:cNvSpPr>
            <a:spLocks noGrp="1"/>
          </p:cNvSpPr>
          <p:nvPr>
            <p:ph type="body" sz="quarter" idx="10"/>
          </p:nvPr>
        </p:nvSpPr>
        <p:spPr/>
        <p:txBody>
          <a:bodyPr>
            <a:normAutofit/>
          </a:bodyPr>
          <a:lstStyle/>
          <a:p>
            <a:r>
              <a:rPr lang="fr-CH" sz="3600" dirty="0">
                <a:latin typeface="Tahoma" panose="020B0604030504040204" pitchFamily="34" charset="0"/>
                <a:ea typeface="Tahoma" panose="020B0604030504040204" pitchFamily="34" charset="0"/>
                <a:cs typeface="Tahoma" panose="020B0604030504040204" pitchFamily="34" charset="0"/>
              </a:rPr>
              <a:t>Simulation and visualisation </a:t>
            </a:r>
            <a:r>
              <a:rPr lang="fr-CH" sz="3600" dirty="0" err="1">
                <a:latin typeface="Tahoma" panose="020B0604030504040204" pitchFamily="34" charset="0"/>
                <a:ea typeface="Tahoma" panose="020B0604030504040204" pitchFamily="34" charset="0"/>
                <a:cs typeface="Tahoma" panose="020B0604030504040204" pitchFamily="34" charset="0"/>
              </a:rPr>
              <a:t>tool</a:t>
            </a:r>
            <a:r>
              <a:rPr lang="fr-CH" sz="3600" dirty="0">
                <a:latin typeface="Tahoma" panose="020B0604030504040204" pitchFamily="34" charset="0"/>
                <a:ea typeface="Tahoma" panose="020B0604030504040204" pitchFamily="34" charset="0"/>
                <a:cs typeface="Tahoma" panose="020B0604030504040204" pitchFamily="34" charset="0"/>
              </a:rPr>
              <a:t> for MV and LV</a:t>
            </a:r>
          </a:p>
          <a:p>
            <a:endParaRPr lang="fr-CH" sz="3600" dirty="0"/>
          </a:p>
        </p:txBody>
      </p:sp>
      <p:sp>
        <p:nvSpPr>
          <p:cNvPr id="9" name="Text Placeholder 8">
            <a:extLst>
              <a:ext uri="{FF2B5EF4-FFF2-40B4-BE49-F238E27FC236}">
                <a16:creationId xmlns:a16="http://schemas.microsoft.com/office/drawing/2014/main" id="{CB212E79-CA70-2F14-A5BC-B7B3B3D5EBD2}"/>
              </a:ext>
            </a:extLst>
          </p:cNvPr>
          <p:cNvSpPr>
            <a:spLocks noGrp="1"/>
          </p:cNvSpPr>
          <p:nvPr>
            <p:ph type="body" sz="quarter" idx="13"/>
          </p:nvPr>
        </p:nvSpPr>
        <p:spPr>
          <a:xfrm>
            <a:off x="390026" y="1452183"/>
            <a:ext cx="11420305" cy="4433262"/>
          </a:xfrm>
        </p:spPr>
        <p:txBody>
          <a:bodyPr/>
          <a:lstStyle/>
          <a:p>
            <a:pPr algn="ctr"/>
            <a:r>
              <a:rPr lang="en-AU" sz="2400">
                <a:latin typeface="Tahoma" panose="020B0604030504040204" pitchFamily="34" charset="0"/>
                <a:ea typeface="Tahoma" panose="020B0604030504040204" pitchFamily="34" charset="0"/>
                <a:cs typeface="Tahoma" panose="020B0604030504040204" pitchFamily="34" charset="0"/>
              </a:rPr>
              <a:t>WWTP </a:t>
            </a:r>
            <a:r>
              <a:rPr lang="en-AU" sz="2400" dirty="0">
                <a:latin typeface="Tahoma" panose="020B0604030504040204" pitchFamily="34" charset="0"/>
                <a:ea typeface="Tahoma" panose="020B0604030504040204" pitchFamily="34" charset="0"/>
                <a:cs typeface="Tahoma" panose="020B0604030504040204" pitchFamily="34" charset="0"/>
              </a:rPr>
              <a:t>production, consumption and grid connections </a:t>
            </a:r>
          </a:p>
          <a:p>
            <a:pPr algn="ctr"/>
            <a:endParaRPr lang="en-AU" sz="2400" dirty="0">
              <a:latin typeface="Tahoma" panose="020B0604030504040204" pitchFamily="34" charset="0"/>
              <a:ea typeface="Tahoma" panose="020B0604030504040204" pitchFamily="34" charset="0"/>
              <a:cs typeface="Tahoma" panose="020B0604030504040204" pitchFamily="34" charset="0"/>
            </a:endParaRPr>
          </a:p>
          <a:p>
            <a:pPr algn="ctr"/>
            <a:endParaRPr lang="en-AU" dirty="0"/>
          </a:p>
          <a:p>
            <a:pPr algn="ctr"/>
            <a:endParaRPr lang="en-AU" dirty="0"/>
          </a:p>
          <a:p>
            <a:pPr algn="ctr"/>
            <a:endParaRPr lang="en-AU" dirty="0"/>
          </a:p>
          <a:p>
            <a:pPr algn="ctr"/>
            <a:endParaRPr lang="en-AU" dirty="0"/>
          </a:p>
          <a:p>
            <a:pPr algn="ctr"/>
            <a:endParaRPr lang="en-AU" dirty="0"/>
          </a:p>
          <a:p>
            <a:pPr algn="ctr"/>
            <a:endParaRPr lang="en-AU" dirty="0"/>
          </a:p>
          <a:p>
            <a:pPr algn="ctr"/>
            <a:endParaRPr lang="en-AU" dirty="0"/>
          </a:p>
          <a:p>
            <a:pPr algn="ctr"/>
            <a:endParaRPr lang="en-AU" dirty="0"/>
          </a:p>
          <a:p>
            <a:endParaRPr lang="fr-CH" dirty="0"/>
          </a:p>
        </p:txBody>
      </p:sp>
      <p:sp>
        <p:nvSpPr>
          <p:cNvPr id="10" name="Text Placeholder 9">
            <a:extLst>
              <a:ext uri="{FF2B5EF4-FFF2-40B4-BE49-F238E27FC236}">
                <a16:creationId xmlns:a16="http://schemas.microsoft.com/office/drawing/2014/main" id="{B647F023-1E69-BABB-0FE4-65AEBE1312E6}"/>
              </a:ext>
            </a:extLst>
          </p:cNvPr>
          <p:cNvSpPr>
            <a:spLocks noGrp="1"/>
          </p:cNvSpPr>
          <p:nvPr>
            <p:ph type="body" sz="quarter" idx="20"/>
          </p:nvPr>
        </p:nvSpPr>
        <p:spPr/>
        <p:txBody>
          <a:bodyPr/>
          <a:lstStyle/>
          <a:p>
            <a:endParaRPr lang="fr-CH"/>
          </a:p>
        </p:txBody>
      </p:sp>
      <p:sp>
        <p:nvSpPr>
          <p:cNvPr id="11" name="Text Placeholder 10">
            <a:extLst>
              <a:ext uri="{FF2B5EF4-FFF2-40B4-BE49-F238E27FC236}">
                <a16:creationId xmlns:a16="http://schemas.microsoft.com/office/drawing/2014/main" id="{F83C30BA-751D-2636-FEDA-FAF507DEE139}"/>
              </a:ext>
            </a:extLst>
          </p:cNvPr>
          <p:cNvSpPr>
            <a:spLocks noGrp="1"/>
          </p:cNvSpPr>
          <p:nvPr>
            <p:ph type="body" sz="quarter" idx="21"/>
          </p:nvPr>
        </p:nvSpPr>
        <p:spPr/>
        <p:txBody>
          <a:bodyPr/>
          <a:lstStyle/>
          <a:p>
            <a:endParaRPr lang="fr-CH"/>
          </a:p>
        </p:txBody>
      </p:sp>
      <p:sp>
        <p:nvSpPr>
          <p:cNvPr id="12" name="Text Placeholder 11">
            <a:extLst>
              <a:ext uri="{FF2B5EF4-FFF2-40B4-BE49-F238E27FC236}">
                <a16:creationId xmlns:a16="http://schemas.microsoft.com/office/drawing/2014/main" id="{6AE14B2D-EFB9-9B39-4A88-D4C86F9E5AE2}"/>
              </a:ext>
            </a:extLst>
          </p:cNvPr>
          <p:cNvSpPr>
            <a:spLocks noGrp="1"/>
          </p:cNvSpPr>
          <p:nvPr>
            <p:ph type="body" sz="quarter" idx="22"/>
          </p:nvPr>
        </p:nvSpPr>
        <p:spPr/>
        <p:txBody>
          <a:bodyPr/>
          <a:lstStyle/>
          <a:p>
            <a:endParaRPr lang="fr-CH"/>
          </a:p>
        </p:txBody>
      </p:sp>
      <p:pic>
        <p:nvPicPr>
          <p:cNvPr id="5" name="Image 4">
            <a:extLst>
              <a:ext uri="{FF2B5EF4-FFF2-40B4-BE49-F238E27FC236}">
                <a16:creationId xmlns:a16="http://schemas.microsoft.com/office/drawing/2014/main" id="{F5FC5439-66C2-FC4C-4269-2A92ABC850F4}"/>
              </a:ext>
            </a:extLst>
          </p:cNvPr>
          <p:cNvPicPr>
            <a:picLocks noChangeAspect="1"/>
          </p:cNvPicPr>
          <p:nvPr/>
        </p:nvPicPr>
        <p:blipFill>
          <a:blip r:embed="rId2"/>
          <a:stretch>
            <a:fillRect/>
          </a:stretch>
        </p:blipFill>
        <p:spPr>
          <a:xfrm>
            <a:off x="1513035" y="2074089"/>
            <a:ext cx="9165930" cy="3968252"/>
          </a:xfrm>
          <a:prstGeom prst="rect">
            <a:avLst/>
          </a:prstGeom>
        </p:spPr>
      </p:pic>
    </p:spTree>
    <p:extLst>
      <p:ext uri="{BB962C8B-B14F-4D97-AF65-F5344CB8AC3E}">
        <p14:creationId xmlns:p14="http://schemas.microsoft.com/office/powerpoint/2010/main" val="2537961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4F3E1-5204-F53E-920E-6970A239B715}"/>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61F3EBEA-8237-1CC5-E414-31AFBB83D562}"/>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p:blipFill>
        <p:spPr>
          <a:xfrm>
            <a:off x="0" y="0"/>
            <a:ext cx="12211904" cy="6858000"/>
          </a:xfrm>
        </p:spPr>
      </p:pic>
      <p:sp>
        <p:nvSpPr>
          <p:cNvPr id="3" name="Text Placeholder 2">
            <a:extLst>
              <a:ext uri="{FF2B5EF4-FFF2-40B4-BE49-F238E27FC236}">
                <a16:creationId xmlns:a16="http://schemas.microsoft.com/office/drawing/2014/main" id="{F356589E-03BB-C424-533C-F98A5C3153C2}"/>
              </a:ext>
            </a:extLst>
          </p:cNvPr>
          <p:cNvSpPr>
            <a:spLocks noGrp="1"/>
          </p:cNvSpPr>
          <p:nvPr>
            <p:ph type="body" sz="quarter" idx="11"/>
          </p:nvPr>
        </p:nvSpPr>
        <p:spPr>
          <a:xfrm>
            <a:off x="0" y="1"/>
            <a:ext cx="12206377" cy="6857999"/>
          </a:xfrm>
          <a:solidFill>
            <a:srgbClr val="F36D21">
              <a:alpha val="80000"/>
            </a:srgbClr>
          </a:solidFill>
        </p:spPr>
        <p:txBody>
          <a:bodyPr/>
          <a:lstStyle/>
          <a:p>
            <a:r>
              <a:rPr lang="en-AU" sz="4800" dirty="0"/>
              <a:t>Projet in conception phase  and next step</a:t>
            </a:r>
          </a:p>
        </p:txBody>
      </p:sp>
      <p:sp>
        <p:nvSpPr>
          <p:cNvPr id="4" name="Text Placeholder 3">
            <a:extLst>
              <a:ext uri="{FF2B5EF4-FFF2-40B4-BE49-F238E27FC236}">
                <a16:creationId xmlns:a16="http://schemas.microsoft.com/office/drawing/2014/main" id="{4CE8E792-5770-4BDA-CB79-9F8C6B55101A}"/>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E18D9078-6DCB-C4C3-76B8-BF9671B6D185}"/>
              </a:ext>
            </a:extLst>
          </p:cNvPr>
          <p:cNvSpPr>
            <a:spLocks noGrp="1"/>
          </p:cNvSpPr>
          <p:nvPr>
            <p:ph type="body" sz="quarter" idx="21"/>
          </p:nvPr>
        </p:nvSpPr>
        <p:spPr/>
        <p:txBody>
          <a:bodyPr/>
          <a:lstStyle/>
          <a:p>
            <a:endParaRPr lang="en-US"/>
          </a:p>
        </p:txBody>
      </p:sp>
    </p:spTree>
    <p:extLst>
      <p:ext uri="{BB962C8B-B14F-4D97-AF65-F5344CB8AC3E}">
        <p14:creationId xmlns:p14="http://schemas.microsoft.com/office/powerpoint/2010/main" val="3359539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A0AFB-A55F-CDF8-FC43-CA872E980D5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48B319E-3BED-0587-14B4-8125D00F1040}"/>
              </a:ext>
            </a:extLst>
          </p:cNvPr>
          <p:cNvSpPr>
            <a:spLocks noGrp="1"/>
          </p:cNvSpPr>
          <p:nvPr>
            <p:ph type="body" sz="quarter" idx="10"/>
          </p:nvPr>
        </p:nvSpPr>
        <p:spPr/>
        <p:txBody>
          <a:bodyPr/>
          <a:lstStyle/>
          <a:p>
            <a:r>
              <a:rPr lang="fr-CH" dirty="0"/>
              <a:t>Next phase</a:t>
            </a:r>
          </a:p>
        </p:txBody>
      </p:sp>
      <p:sp>
        <p:nvSpPr>
          <p:cNvPr id="3" name="Text Placeholder 2">
            <a:extLst>
              <a:ext uri="{FF2B5EF4-FFF2-40B4-BE49-F238E27FC236}">
                <a16:creationId xmlns:a16="http://schemas.microsoft.com/office/drawing/2014/main" id="{84D4EA57-3614-2E0C-5431-7DF36C421BA9}"/>
              </a:ext>
            </a:extLst>
          </p:cNvPr>
          <p:cNvSpPr>
            <a:spLocks noGrp="1"/>
          </p:cNvSpPr>
          <p:nvPr>
            <p:ph type="body" sz="quarter" idx="13"/>
          </p:nvPr>
        </p:nvSpPr>
        <p:spPr>
          <a:noFill/>
        </p:spPr>
        <p:txBody>
          <a:bodyPr lIns="91440" tIns="45720" rIns="91440" bIns="45720" anchor="t"/>
          <a:lstStyle/>
          <a:p>
            <a:r>
              <a:rPr lang="en-AU" sz="2800" dirty="0">
                <a:latin typeface="Tahoma" panose="020B0604030504040204" pitchFamily="34" charset="0"/>
                <a:ea typeface="Tahoma" panose="020B0604030504040204" pitchFamily="34" charset="0"/>
                <a:cs typeface="Tahoma" panose="020B0604030504040204" pitchFamily="34" charset="0"/>
              </a:rPr>
              <a:t>Proposition for  SFOE P+D project (Pilot and Demonstration programme) that will focus on the pilot area Neuchâtel (discussion with potential partners in progress)</a:t>
            </a:r>
          </a:p>
          <a:p>
            <a:endParaRPr lang="fr-CH" sz="2800" dirty="0">
              <a:latin typeface="Arial"/>
              <a:cs typeface="Arial"/>
            </a:endParaRPr>
          </a:p>
        </p:txBody>
      </p:sp>
      <p:sp>
        <p:nvSpPr>
          <p:cNvPr id="4" name="Text Placeholder 3">
            <a:extLst>
              <a:ext uri="{FF2B5EF4-FFF2-40B4-BE49-F238E27FC236}">
                <a16:creationId xmlns:a16="http://schemas.microsoft.com/office/drawing/2014/main" id="{83D5722E-F5B7-4876-3971-4B5B018F6EAB}"/>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48D8B187-5263-EABD-A4DA-CE0D1E6D6BF7}"/>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9A5CABFB-8520-D42B-D69C-989180FD1E60}"/>
              </a:ext>
            </a:extLst>
          </p:cNvPr>
          <p:cNvSpPr>
            <a:spLocks noGrp="1"/>
          </p:cNvSpPr>
          <p:nvPr>
            <p:ph type="body" sz="quarter" idx="22"/>
          </p:nvPr>
        </p:nvSpPr>
        <p:spPr/>
        <p:txBody>
          <a:bodyPr/>
          <a:lstStyle/>
          <a:p>
            <a:endParaRPr lang="fr-CH"/>
          </a:p>
        </p:txBody>
      </p:sp>
      <p:sp>
        <p:nvSpPr>
          <p:cNvPr id="12" name="Content Placeholder 1">
            <a:extLst>
              <a:ext uri="{FF2B5EF4-FFF2-40B4-BE49-F238E27FC236}">
                <a16:creationId xmlns:a16="http://schemas.microsoft.com/office/drawing/2014/main" id="{2FDA259E-B738-D1F5-8B54-7361783B1865}"/>
              </a:ext>
            </a:extLst>
          </p:cNvPr>
          <p:cNvSpPr txBox="1">
            <a:spLocks/>
          </p:cNvSpPr>
          <p:nvPr/>
        </p:nvSpPr>
        <p:spPr>
          <a:xfrm>
            <a:off x="6484984" y="4646146"/>
            <a:ext cx="3961632" cy="1553068"/>
          </a:xfrm>
          <a:prstGeom prst="rect">
            <a:avLst/>
          </a:prstGeom>
        </p:spPr>
        <p:txBody>
          <a:bodyPr vert="horz" lIns="121920" tIns="60960" rIns="121920" bIns="6096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1500" b="0" i="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600"/>
              </a:spcBef>
              <a:buNone/>
            </a:pPr>
            <a:r>
              <a:rPr lang="en-AU" sz="2400" dirty="0">
                <a:latin typeface="Tahoma" panose="020B0604030504040204" pitchFamily="34" charset="0"/>
                <a:ea typeface="Tahoma" panose="020B0604030504040204" pitchFamily="34" charset="0"/>
                <a:cs typeface="Tahoma" panose="020B0604030504040204" pitchFamily="34" charset="0"/>
              </a:rPr>
              <a:t>If you are interested, please contact </a:t>
            </a:r>
            <a:r>
              <a:rPr lang="en-AU" sz="2400" b="1" dirty="0">
                <a:latin typeface="Tahoma" panose="020B0604030504040204" pitchFamily="34" charset="0"/>
                <a:ea typeface="Tahoma" panose="020B0604030504040204" pitchFamily="34" charset="0"/>
                <a:cs typeface="Tahoma" panose="020B0604030504040204" pitchFamily="34" charset="0"/>
              </a:rPr>
              <a:t>:</a:t>
            </a:r>
          </a:p>
          <a:p>
            <a:pPr marL="0" indent="0">
              <a:lnSpc>
                <a:spcPct val="100000"/>
              </a:lnSpc>
              <a:spcBef>
                <a:spcPts val="600"/>
              </a:spcBef>
              <a:buNone/>
            </a:pPr>
            <a:r>
              <a:rPr lang="en-AU" sz="2400" b="1" dirty="0">
                <a:latin typeface="Tahoma" panose="020B0604030504040204" pitchFamily="34" charset="0"/>
                <a:ea typeface="Tahoma" panose="020B0604030504040204" pitchFamily="34" charset="0"/>
                <a:cs typeface="Tahoma" panose="020B0604030504040204" pitchFamily="34" charset="0"/>
              </a:rPr>
              <a:t>Prof. David Wan</a:t>
            </a:r>
            <a:r>
              <a:rPr lang="fr-CH" sz="2400" b="1" dirty="0">
                <a:latin typeface="Tahoma" panose="020B0604030504040204" pitchFamily="34" charset="0"/>
                <a:ea typeface="Tahoma" panose="020B0604030504040204" pitchFamily="34" charset="0"/>
                <a:cs typeface="Tahoma" panose="020B0604030504040204" pitchFamily="34" charset="0"/>
              </a:rPr>
              <a:t>nier, david.wannier@hevs.ch</a:t>
            </a:r>
          </a:p>
        </p:txBody>
      </p:sp>
      <p:pic>
        <p:nvPicPr>
          <p:cNvPr id="13" name="Picture 2" descr="HEVs | HES-SO Valais-Wallis">
            <a:extLst>
              <a:ext uri="{FF2B5EF4-FFF2-40B4-BE49-F238E27FC236}">
                <a16:creationId xmlns:a16="http://schemas.microsoft.com/office/drawing/2014/main" id="{C7A07BBD-360F-A45D-F9A6-5B17C71743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46616" y="4646146"/>
            <a:ext cx="1550671" cy="15530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6FFE241-C4B6-7CC2-A9A9-9C94B54B1A49}"/>
              </a:ext>
            </a:extLst>
          </p:cNvPr>
          <p:cNvPicPr>
            <a:picLocks noChangeAspect="1"/>
          </p:cNvPicPr>
          <p:nvPr/>
        </p:nvPicPr>
        <p:blipFill rotWithShape="1">
          <a:blip r:embed="rId4"/>
          <a:srcRect t="22" r="84" b="270"/>
          <a:stretch/>
        </p:blipFill>
        <p:spPr>
          <a:xfrm>
            <a:off x="474116" y="2989246"/>
            <a:ext cx="4956359" cy="3313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41340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35D3C1D-A6AE-4FCA-BB76-A4748CE5DE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A507E69-B4CB-81D4-8A62-274687A8DA84}"/>
              </a:ext>
            </a:extLst>
          </p:cNvPr>
          <p:cNvSpPr>
            <a:spLocks/>
          </p:cNvSpPr>
          <p:nvPr/>
        </p:nvSpPr>
        <p:spPr>
          <a:xfrm>
            <a:off x="558210" y="1365472"/>
            <a:ext cx="10978470" cy="3564636"/>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8800" kern="1200">
                <a:solidFill>
                  <a:schemeClr val="tx1"/>
                </a:solidFill>
                <a:latin typeface="+mj-lt"/>
                <a:ea typeface="+mj-ea"/>
                <a:cs typeface="+mj-cs"/>
              </a:rPr>
              <a:t>Appendix</a:t>
            </a:r>
          </a:p>
        </p:txBody>
      </p:sp>
      <p:sp>
        <p:nvSpPr>
          <p:cNvPr id="27" name="Rectangle 26">
            <a:extLst>
              <a:ext uri="{FF2B5EF4-FFF2-40B4-BE49-F238E27FC236}">
                <a16:creationId xmlns:a16="http://schemas.microsoft.com/office/drawing/2014/main" id="{6D5BF818-2283-4CC9-A120-9225CEDFA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913350"/>
            <a:ext cx="128016" cy="2468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063A42EF-20CC-4BCC-9D0B-222CF3AAE8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945" y="5831269"/>
            <a:ext cx="109270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Tree>
    <p:extLst>
      <p:ext uri="{BB962C8B-B14F-4D97-AF65-F5344CB8AC3E}">
        <p14:creationId xmlns:p14="http://schemas.microsoft.com/office/powerpoint/2010/main" val="2523896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5A73A-83CA-5F3F-0448-B438EFA7CEC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E44080B-D0DA-60EA-EE86-D1200395B0E5}"/>
              </a:ext>
            </a:extLst>
          </p:cNvPr>
          <p:cNvSpPr>
            <a:spLocks noGrp="1"/>
          </p:cNvSpPr>
          <p:nvPr>
            <p:ph type="body" sz="quarter" idx="10"/>
          </p:nvPr>
        </p:nvSpPr>
        <p:spPr/>
        <p:txBody>
          <a:bodyPr>
            <a:normAutofit/>
          </a:bodyPr>
          <a:lstStyle/>
          <a:p>
            <a:r>
              <a:rPr lang="fr-CH" sz="3600" dirty="0">
                <a:latin typeface="Tahoma" panose="020B0604030504040204" pitchFamily="34" charset="0"/>
                <a:ea typeface="Tahoma" panose="020B0604030504040204" pitchFamily="34" charset="0"/>
                <a:cs typeface="Tahoma" panose="020B0604030504040204" pitchFamily="34" charset="0"/>
              </a:rPr>
              <a:t>Simulation and visualisation </a:t>
            </a:r>
            <a:r>
              <a:rPr lang="fr-CH" sz="3600" dirty="0" err="1">
                <a:latin typeface="Tahoma" panose="020B0604030504040204" pitchFamily="34" charset="0"/>
                <a:ea typeface="Tahoma" panose="020B0604030504040204" pitchFamily="34" charset="0"/>
                <a:cs typeface="Tahoma" panose="020B0604030504040204" pitchFamily="34" charset="0"/>
              </a:rPr>
              <a:t>tool</a:t>
            </a:r>
            <a:endParaRPr lang="fr-CH" sz="36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1472FC06-C6CE-49D8-46EE-6FAEE57C531D}"/>
              </a:ext>
            </a:extLst>
          </p:cNvPr>
          <p:cNvSpPr>
            <a:spLocks noGrp="1"/>
          </p:cNvSpPr>
          <p:nvPr>
            <p:ph type="body" sz="quarter" idx="13"/>
          </p:nvPr>
        </p:nvSpPr>
        <p:spPr/>
        <p:txBody>
          <a:bodyPr lIns="91440" tIns="45720" rIns="91440" bIns="45720" anchor="t"/>
          <a:lstStyle/>
          <a:p>
            <a:pPr marL="457200" lvl="1" indent="-457200" fontAlgn="base">
              <a:spcBef>
                <a:spcPts val="1000"/>
              </a:spcBef>
              <a:buFont typeface="+mj-lt"/>
              <a:buAutoNum type="arabicPeriod"/>
            </a:pPr>
            <a:r>
              <a:rPr lang="en-AU" dirty="0">
                <a:latin typeface="Tahoma"/>
                <a:ea typeface="Tahoma"/>
                <a:cs typeface="Tahoma"/>
              </a:rPr>
              <a:t>Visualisation of the potential of PV roofs in a selectable area around defined consumers </a:t>
            </a:r>
          </a:p>
          <a:p>
            <a:pPr marL="457200" lvl="1" indent="-457200" fontAlgn="base">
              <a:spcBef>
                <a:spcPts val="1000"/>
              </a:spcBef>
              <a:buFont typeface="+mj-lt"/>
              <a:buAutoNum type="arabicPeriod"/>
            </a:pPr>
            <a:r>
              <a:rPr lang="en-AU" dirty="0">
                <a:latin typeface="Tahoma"/>
                <a:ea typeface="Tahoma"/>
                <a:cs typeface="Tahoma"/>
              </a:rPr>
              <a:t>Viewing the connection of consumption nodes </a:t>
            </a:r>
            <a:endParaRPr lang="en-AU" dirty="0">
              <a:latin typeface="Tahoma" panose="020B0604030504040204" pitchFamily="34" charset="0"/>
              <a:ea typeface="Tahoma" panose="020B0604030504040204" pitchFamily="34" charset="0"/>
              <a:cs typeface="Tahoma" panose="020B0604030504040204" pitchFamily="34" charset="0"/>
            </a:endParaRPr>
          </a:p>
          <a:p>
            <a:pPr marL="457200" lvl="1" indent="-457200" fontAlgn="base">
              <a:spcBef>
                <a:spcPts val="1000"/>
              </a:spcBef>
              <a:buFont typeface="+mj-lt"/>
              <a:buAutoNum type="arabicPeriod"/>
            </a:pPr>
            <a:r>
              <a:rPr lang="en-AU" dirty="0">
                <a:latin typeface="Tahoma"/>
                <a:ea typeface="Tahoma"/>
                <a:cs typeface="Tahoma"/>
              </a:rPr>
              <a:t>Addition of colour-coded line capacity </a:t>
            </a:r>
            <a:endParaRPr lang="en-AU" dirty="0">
              <a:latin typeface="Tahoma" panose="020B0604030504040204" pitchFamily="34" charset="0"/>
              <a:ea typeface="Tahoma" panose="020B0604030504040204" pitchFamily="34" charset="0"/>
              <a:cs typeface="Tahoma" panose="020B0604030504040204" pitchFamily="34" charset="0"/>
            </a:endParaRPr>
          </a:p>
          <a:p>
            <a:pPr marL="457200" lvl="1" indent="-457200" fontAlgn="base">
              <a:spcBef>
                <a:spcPts val="1000"/>
              </a:spcBef>
              <a:buFont typeface="+mj-lt"/>
              <a:buAutoNum type="arabicPeriod"/>
            </a:pPr>
            <a:r>
              <a:rPr lang="en-AU" dirty="0">
                <a:latin typeface="Tahoma"/>
                <a:ea typeface="Tahoma"/>
                <a:cs typeface="Tahoma"/>
              </a:rPr>
              <a:t>Line activation/deactivation function for different scenarios</a:t>
            </a:r>
          </a:p>
        </p:txBody>
      </p:sp>
      <p:sp>
        <p:nvSpPr>
          <p:cNvPr id="4" name="Text Placeholder 3">
            <a:extLst>
              <a:ext uri="{FF2B5EF4-FFF2-40B4-BE49-F238E27FC236}">
                <a16:creationId xmlns:a16="http://schemas.microsoft.com/office/drawing/2014/main" id="{27965435-6C96-5939-03C3-F47175A68793}"/>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B96D4F8A-4FD6-9B69-92CB-F2700530071A}"/>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07F424D7-9AD1-01E3-80FC-154ABED45964}"/>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28880253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4EBBEB-063D-40B2-9422-DB8F4DB4E4AA}"/>
              </a:ext>
            </a:extLst>
          </p:cNvPr>
          <p:cNvSpPr>
            <a:spLocks noGrp="1"/>
          </p:cNvSpPr>
          <p:nvPr>
            <p:ph type="body" sz="quarter" idx="10"/>
          </p:nvPr>
        </p:nvSpPr>
        <p:spPr/>
        <p:txBody>
          <a:bodyPr>
            <a:normAutofit/>
          </a:bodyPr>
          <a:lstStyle/>
          <a:p>
            <a:r>
              <a:rPr lang="fr-CH" sz="3600" dirty="0" err="1">
                <a:latin typeface="Tahoma" panose="020B0604030504040204" pitchFamily="34" charset="0"/>
                <a:ea typeface="Tahoma" panose="020B0604030504040204" pitchFamily="34" charset="0"/>
                <a:cs typeface="Tahoma" panose="020B0604030504040204" pitchFamily="34" charset="0"/>
              </a:rPr>
              <a:t>Development</a:t>
            </a:r>
            <a:r>
              <a:rPr lang="fr-CH" sz="3600" dirty="0">
                <a:latin typeface="Tahoma" panose="020B0604030504040204" pitchFamily="34" charset="0"/>
                <a:ea typeface="Tahoma" panose="020B0604030504040204" pitchFamily="34" charset="0"/>
                <a:cs typeface="Tahoma" panose="020B0604030504040204" pitchFamily="34" charset="0"/>
              </a:rPr>
              <a:t> in </a:t>
            </a:r>
            <a:r>
              <a:rPr lang="fr-CH" sz="3600" dirty="0" err="1">
                <a:latin typeface="Tahoma" panose="020B0604030504040204" pitchFamily="34" charset="0"/>
                <a:ea typeface="Tahoma" panose="020B0604030504040204" pitchFamily="34" charset="0"/>
                <a:cs typeface="Tahoma" panose="020B0604030504040204" pitchFamily="34" charset="0"/>
              </a:rPr>
              <a:t>progress</a:t>
            </a:r>
            <a:endParaRPr lang="fr-CH" sz="36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8E17C002-E868-7157-5BD3-9C57E3505DB9}"/>
              </a:ext>
            </a:extLst>
          </p:cNvPr>
          <p:cNvSpPr>
            <a:spLocks noGrp="1"/>
          </p:cNvSpPr>
          <p:nvPr>
            <p:ph type="body" sz="quarter" idx="13"/>
          </p:nvPr>
        </p:nvSpPr>
        <p:spPr/>
        <p:txBody>
          <a:bodyPr lIns="91440" tIns="45720" rIns="91440" bIns="45720" anchor="t"/>
          <a:lstStyle/>
          <a:p>
            <a:r>
              <a:rPr lang="fr-CH" sz="2800"/>
              <a:t>- Check </a:t>
            </a:r>
            <a:r>
              <a:rPr lang="fr-CH" sz="2800" err="1"/>
              <a:t>results</a:t>
            </a:r>
            <a:r>
              <a:rPr lang="fr-CH" sz="2800"/>
              <a:t> of MV Network </a:t>
            </a:r>
            <a:r>
              <a:rPr lang="fr-CH" sz="2800" err="1"/>
              <a:t>with</a:t>
            </a:r>
            <a:r>
              <a:rPr lang="fr-CH" sz="2800"/>
              <a:t> reality</a:t>
            </a:r>
          </a:p>
          <a:p>
            <a:r>
              <a:rPr lang="fr-CH" sz="2800">
                <a:latin typeface="Arial"/>
                <a:cs typeface="Arial"/>
              </a:rPr>
              <a:t>- </a:t>
            </a:r>
            <a:r>
              <a:rPr lang="fr-CH" sz="2800" err="1">
                <a:latin typeface="Arial"/>
                <a:cs typeface="Arial"/>
              </a:rPr>
              <a:t>Add</a:t>
            </a:r>
            <a:r>
              <a:rPr lang="fr-CH" sz="2800">
                <a:latin typeface="Arial"/>
                <a:cs typeface="Arial"/>
              </a:rPr>
              <a:t> line </a:t>
            </a:r>
            <a:r>
              <a:rPr lang="fr-CH" sz="2800" err="1">
                <a:latin typeface="Arial"/>
                <a:cs typeface="Arial"/>
              </a:rPr>
              <a:t>capacity</a:t>
            </a:r>
            <a:r>
              <a:rPr lang="fr-CH" sz="2800">
                <a:latin typeface="Arial"/>
                <a:cs typeface="Arial"/>
              </a:rPr>
              <a:t> </a:t>
            </a:r>
            <a:r>
              <a:rPr lang="fr-CH" sz="2800" err="1">
                <a:latin typeface="Arial"/>
                <a:cs typeface="Arial"/>
              </a:rPr>
              <a:t>calculation</a:t>
            </a:r>
            <a:r>
              <a:rPr lang="fr-CH" sz="2800">
                <a:latin typeface="Arial"/>
                <a:cs typeface="Arial"/>
              </a:rPr>
              <a:t> (</a:t>
            </a:r>
            <a:r>
              <a:rPr lang="fr-CH" sz="2800" dirty="0" err="1">
                <a:latin typeface="Arial"/>
                <a:cs typeface="Arial"/>
              </a:rPr>
              <a:t>based</a:t>
            </a:r>
            <a:r>
              <a:rPr lang="fr-CH" sz="2800" dirty="0">
                <a:latin typeface="Arial"/>
                <a:cs typeface="Arial"/>
              </a:rPr>
              <a:t> </a:t>
            </a:r>
            <a:r>
              <a:rPr lang="fr-CH" sz="2800">
                <a:latin typeface="Arial"/>
                <a:cs typeface="Arial"/>
              </a:rPr>
              <a:t>on documentation </a:t>
            </a:r>
            <a:r>
              <a:rPr lang="fr-CH" sz="2800" err="1">
                <a:latin typeface="Arial"/>
                <a:cs typeface="Arial"/>
              </a:rPr>
              <a:t>transmitted</a:t>
            </a:r>
            <a:r>
              <a:rPr lang="fr-CH" sz="2800">
                <a:latin typeface="Arial"/>
                <a:cs typeface="Arial"/>
              </a:rPr>
              <a:t> by </a:t>
            </a:r>
            <a:r>
              <a:rPr lang="fr-CH" sz="2800" err="1">
                <a:latin typeface="Arial"/>
                <a:cs typeface="Arial"/>
              </a:rPr>
              <a:t>Vitéos</a:t>
            </a:r>
            <a:r>
              <a:rPr lang="fr-CH" sz="2800">
                <a:latin typeface="Arial"/>
                <a:cs typeface="Arial"/>
              </a:rPr>
              <a:t>)</a:t>
            </a:r>
          </a:p>
          <a:p>
            <a:r>
              <a:rPr lang="fr-CH" sz="2800" dirty="0">
                <a:latin typeface="Arial"/>
                <a:cs typeface="Arial"/>
              </a:rPr>
              <a:t>- </a:t>
            </a:r>
            <a:r>
              <a:rPr lang="fr-CH" sz="2800" err="1">
                <a:latin typeface="Arial"/>
                <a:cs typeface="Arial"/>
              </a:rPr>
              <a:t>Add</a:t>
            </a:r>
            <a:r>
              <a:rPr lang="fr-CH" sz="2800">
                <a:latin typeface="Arial"/>
                <a:cs typeface="Arial"/>
              </a:rPr>
              <a:t> </a:t>
            </a:r>
            <a:r>
              <a:rPr lang="fr-CH" sz="2800" err="1">
                <a:latin typeface="Arial"/>
                <a:cs typeface="Arial"/>
              </a:rPr>
              <a:t>link</a:t>
            </a:r>
            <a:r>
              <a:rPr lang="fr-CH" sz="2800">
                <a:latin typeface="Arial"/>
                <a:cs typeface="Arial"/>
              </a:rPr>
              <a:t> </a:t>
            </a:r>
            <a:r>
              <a:rPr lang="fr-CH" sz="2800" err="1">
                <a:latin typeface="Arial"/>
                <a:cs typeface="Arial"/>
              </a:rPr>
              <a:t>between</a:t>
            </a:r>
            <a:r>
              <a:rPr lang="fr-CH" sz="2800">
                <a:latin typeface="Arial"/>
                <a:cs typeface="Arial"/>
              </a:rPr>
              <a:t> MT network and production/</a:t>
            </a:r>
            <a:r>
              <a:rPr lang="fr-CH" sz="2800" err="1">
                <a:latin typeface="Arial"/>
                <a:cs typeface="Arial"/>
              </a:rPr>
              <a:t>consumption</a:t>
            </a:r>
            <a:r>
              <a:rPr lang="fr-CH" sz="2800">
                <a:latin typeface="Arial"/>
                <a:cs typeface="Arial"/>
              </a:rPr>
              <a:t> </a:t>
            </a:r>
            <a:r>
              <a:rPr lang="fr-CH" sz="2800" err="1">
                <a:latin typeface="Arial"/>
                <a:cs typeface="Arial"/>
              </a:rPr>
              <a:t>nodes</a:t>
            </a:r>
            <a:endParaRPr lang="fr-CH" sz="2800">
              <a:latin typeface="Arial"/>
              <a:cs typeface="Arial"/>
            </a:endParaRPr>
          </a:p>
          <a:p>
            <a:r>
              <a:rPr lang="fr-CH" sz="2800">
                <a:latin typeface="Arial"/>
                <a:cs typeface="Arial"/>
              </a:rPr>
              <a:t>- </a:t>
            </a:r>
            <a:r>
              <a:rPr lang="fr-CH" sz="2800" err="1">
                <a:latin typeface="Arial"/>
                <a:cs typeface="Arial"/>
              </a:rPr>
              <a:t>Add</a:t>
            </a:r>
            <a:r>
              <a:rPr lang="fr-CH" sz="2800">
                <a:latin typeface="Arial"/>
                <a:cs typeface="Arial"/>
              </a:rPr>
              <a:t> activation and </a:t>
            </a:r>
            <a:r>
              <a:rPr lang="fr-CH" sz="2800" err="1">
                <a:latin typeface="Arial"/>
                <a:cs typeface="Arial"/>
              </a:rPr>
              <a:t>deactivation</a:t>
            </a:r>
            <a:r>
              <a:rPr lang="fr-CH" sz="2800">
                <a:latin typeface="Arial"/>
                <a:cs typeface="Arial"/>
              </a:rPr>
              <a:t> of production/</a:t>
            </a:r>
            <a:r>
              <a:rPr lang="fr-CH" sz="2800" err="1">
                <a:latin typeface="Arial"/>
                <a:cs typeface="Arial"/>
              </a:rPr>
              <a:t>consumption</a:t>
            </a:r>
            <a:r>
              <a:rPr lang="fr-CH" sz="2800">
                <a:latin typeface="Arial"/>
                <a:cs typeface="Arial"/>
              </a:rPr>
              <a:t> </a:t>
            </a:r>
            <a:r>
              <a:rPr lang="fr-CH" sz="2800" err="1">
                <a:latin typeface="Arial"/>
                <a:cs typeface="Arial"/>
              </a:rPr>
              <a:t>nodes</a:t>
            </a:r>
            <a:endParaRPr lang="fr-CH" sz="2800">
              <a:latin typeface="Arial"/>
              <a:cs typeface="Arial"/>
            </a:endParaRPr>
          </a:p>
          <a:p>
            <a:r>
              <a:rPr lang="fr-CH" sz="2800">
                <a:latin typeface="Arial"/>
                <a:cs typeface="Arial"/>
              </a:rPr>
              <a:t>- </a:t>
            </a:r>
            <a:r>
              <a:rPr lang="fr-CH" sz="2800" err="1">
                <a:latin typeface="Arial"/>
                <a:cs typeface="Arial"/>
              </a:rPr>
              <a:t>Add</a:t>
            </a:r>
            <a:r>
              <a:rPr lang="fr-CH" sz="2800">
                <a:latin typeface="Arial"/>
                <a:cs typeface="Arial"/>
              </a:rPr>
              <a:t> line activation/</a:t>
            </a:r>
            <a:r>
              <a:rPr lang="fr-CH" sz="2800" err="1">
                <a:latin typeface="Arial"/>
                <a:cs typeface="Arial"/>
              </a:rPr>
              <a:t>deactivation</a:t>
            </a:r>
            <a:endParaRPr lang="fr-CH" sz="2800">
              <a:latin typeface="Arial"/>
              <a:cs typeface="Arial"/>
            </a:endParaRPr>
          </a:p>
          <a:p>
            <a:r>
              <a:rPr lang="fr-CH" sz="2800">
                <a:latin typeface="Arial"/>
                <a:cs typeface="Arial"/>
              </a:rPr>
              <a:t>- </a:t>
            </a:r>
            <a:r>
              <a:rPr lang="fr-CH" sz="2800" err="1">
                <a:latin typeface="Arial"/>
                <a:cs typeface="Arial"/>
              </a:rPr>
              <a:t>Create</a:t>
            </a:r>
            <a:r>
              <a:rPr lang="fr-CH" sz="2800">
                <a:latin typeface="Arial"/>
                <a:cs typeface="Arial"/>
              </a:rPr>
              <a:t> new </a:t>
            </a:r>
            <a:r>
              <a:rPr lang="fr-CH" sz="2800" err="1">
                <a:latin typeface="Arial"/>
                <a:cs typeface="Arial"/>
              </a:rPr>
              <a:t>algorithm</a:t>
            </a:r>
            <a:r>
              <a:rPr lang="fr-CH" sz="2800">
                <a:latin typeface="Arial"/>
                <a:cs typeface="Arial"/>
              </a:rPr>
              <a:t> and API to balance network production and </a:t>
            </a:r>
            <a:r>
              <a:rPr lang="fr-CH" sz="2800" err="1">
                <a:latin typeface="Arial"/>
                <a:cs typeface="Arial"/>
              </a:rPr>
              <a:t>consumption</a:t>
            </a:r>
            <a:endParaRPr lang="fr-CH" sz="2800">
              <a:latin typeface="Arial"/>
              <a:cs typeface="Arial"/>
            </a:endParaRPr>
          </a:p>
          <a:p>
            <a:r>
              <a:rPr lang="fr-CH" sz="2800">
                <a:latin typeface="Arial"/>
                <a:cs typeface="Arial"/>
              </a:rPr>
              <a:t>- </a:t>
            </a:r>
            <a:r>
              <a:rPr lang="fr-CH" sz="2800" err="1">
                <a:latin typeface="Arial"/>
                <a:cs typeface="Arial"/>
              </a:rPr>
              <a:t>Integrate</a:t>
            </a:r>
            <a:r>
              <a:rPr lang="fr-CH" sz="2800">
                <a:latin typeface="Arial"/>
                <a:cs typeface="Arial"/>
              </a:rPr>
              <a:t> Proof-of-concepts to online platform</a:t>
            </a:r>
            <a:r>
              <a:rPr lang="fr-CH" sz="2800" dirty="0">
                <a:latin typeface="Arial"/>
                <a:cs typeface="Arial"/>
              </a:rPr>
              <a:t> citiwatts.eu</a:t>
            </a:r>
            <a:endParaRPr lang="fr-CH" sz="2800">
              <a:latin typeface="Arial"/>
              <a:cs typeface="Arial"/>
            </a:endParaRPr>
          </a:p>
          <a:p>
            <a:endParaRPr lang="fr-CH" sz="2800">
              <a:latin typeface="Arial"/>
              <a:cs typeface="Arial"/>
            </a:endParaRPr>
          </a:p>
          <a:p>
            <a:endParaRPr lang="fr-CH" sz="1400"/>
          </a:p>
        </p:txBody>
      </p:sp>
      <p:sp>
        <p:nvSpPr>
          <p:cNvPr id="4" name="Text Placeholder 3">
            <a:extLst>
              <a:ext uri="{FF2B5EF4-FFF2-40B4-BE49-F238E27FC236}">
                <a16:creationId xmlns:a16="http://schemas.microsoft.com/office/drawing/2014/main" id="{70C19B78-E04B-7EFF-FABC-F8E29F866BE5}"/>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C85286E7-EFFC-04C3-9CF6-1C5B116C881B}"/>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0EF6FA2E-58F0-C451-6F07-FB51B09A07C1}"/>
              </a:ext>
            </a:extLst>
          </p:cNvPr>
          <p:cNvSpPr>
            <a:spLocks noGrp="1"/>
          </p:cNvSpPr>
          <p:nvPr>
            <p:ph type="body" sz="quarter" idx="22"/>
          </p:nvPr>
        </p:nvSpPr>
        <p:spPr/>
        <p:txBody>
          <a:bodyPr/>
          <a:lstStyle/>
          <a:p>
            <a:endParaRPr lang="fr-CH"/>
          </a:p>
        </p:txBody>
      </p:sp>
    </p:spTree>
    <p:extLst>
      <p:ext uri="{BB962C8B-B14F-4D97-AF65-F5344CB8AC3E}">
        <p14:creationId xmlns:p14="http://schemas.microsoft.com/office/powerpoint/2010/main" val="3409188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72644-C69A-7CC9-7B2F-5A9C75680363}"/>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CABC6CC-80CA-79C5-B4C4-7185DD576DD6}"/>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p:blipFill>
        <p:spPr>
          <a:xfrm>
            <a:off x="0" y="0"/>
            <a:ext cx="12211904" cy="6858000"/>
          </a:xfrm>
        </p:spPr>
      </p:pic>
      <p:sp>
        <p:nvSpPr>
          <p:cNvPr id="3" name="Text Placeholder 2">
            <a:extLst>
              <a:ext uri="{FF2B5EF4-FFF2-40B4-BE49-F238E27FC236}">
                <a16:creationId xmlns:a16="http://schemas.microsoft.com/office/drawing/2014/main" id="{5E9FB970-C79C-285B-3CE0-2701A038ED40}"/>
              </a:ext>
            </a:extLst>
          </p:cNvPr>
          <p:cNvSpPr>
            <a:spLocks noGrp="1"/>
          </p:cNvSpPr>
          <p:nvPr>
            <p:ph type="body" sz="quarter" idx="11"/>
          </p:nvPr>
        </p:nvSpPr>
        <p:spPr>
          <a:xfrm>
            <a:off x="0" y="1"/>
            <a:ext cx="12206377" cy="6857999"/>
          </a:xfrm>
          <a:solidFill>
            <a:srgbClr val="F36D21">
              <a:alpha val="80000"/>
            </a:srgbClr>
          </a:solidFill>
        </p:spPr>
        <p:txBody>
          <a:bodyPr/>
          <a:lstStyle/>
          <a:p>
            <a:r>
              <a:rPr lang="fr-CH" sz="4800" dirty="0"/>
              <a:t>1. Introduction</a:t>
            </a:r>
          </a:p>
        </p:txBody>
      </p:sp>
      <p:sp>
        <p:nvSpPr>
          <p:cNvPr id="4" name="Text Placeholder 3">
            <a:extLst>
              <a:ext uri="{FF2B5EF4-FFF2-40B4-BE49-F238E27FC236}">
                <a16:creationId xmlns:a16="http://schemas.microsoft.com/office/drawing/2014/main" id="{46D69570-4785-0ED5-9692-173D2785DC50}"/>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CD61869B-4CDF-77F6-B00F-8751D44049BB}"/>
              </a:ext>
            </a:extLst>
          </p:cNvPr>
          <p:cNvSpPr>
            <a:spLocks noGrp="1"/>
          </p:cNvSpPr>
          <p:nvPr>
            <p:ph type="body" sz="quarter" idx="21"/>
          </p:nvPr>
        </p:nvSpPr>
        <p:spPr/>
        <p:txBody>
          <a:bodyPr/>
          <a:lstStyle/>
          <a:p>
            <a:endParaRPr lang="en-US"/>
          </a:p>
        </p:txBody>
      </p:sp>
    </p:spTree>
    <p:extLst>
      <p:ext uri="{BB962C8B-B14F-4D97-AF65-F5344CB8AC3E}">
        <p14:creationId xmlns:p14="http://schemas.microsoft.com/office/powerpoint/2010/main" val="626013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30208-D018-5DB1-F427-7FFBF73C352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734F897-93EA-E115-3A6F-D6A1691422E0}"/>
              </a:ext>
            </a:extLst>
          </p:cNvPr>
          <p:cNvSpPr>
            <a:spLocks noGrp="1"/>
          </p:cNvSpPr>
          <p:nvPr>
            <p:ph type="body" sz="quarter" idx="13"/>
          </p:nvPr>
        </p:nvSpPr>
        <p:spPr>
          <a:xfrm>
            <a:off x="446504" y="864225"/>
            <a:ext cx="11420305" cy="4433262"/>
          </a:xfrm>
        </p:spPr>
        <p:txBody>
          <a:bodyPr lIns="91440" tIns="45720" rIns="91440" bIns="45720" anchor="t"/>
          <a:lstStyle/>
          <a:p>
            <a:pPr>
              <a:lnSpc>
                <a:spcPct val="100000"/>
              </a:lnSpc>
              <a:spcBef>
                <a:spcPts val="600"/>
              </a:spcBef>
              <a:spcAft>
                <a:spcPts val="600"/>
              </a:spcAft>
            </a:pPr>
            <a:r>
              <a:rPr lang="fr-CH" sz="1800" b="1" kern="100" dirty="0">
                <a:latin typeface="Tahoma"/>
                <a:ea typeface="Tahoma"/>
                <a:cs typeface="Tahoma"/>
              </a:rPr>
              <a:t>Simulation </a:t>
            </a:r>
            <a:r>
              <a:rPr lang="fr-CH" sz="1800" b="1" kern="100" dirty="0" err="1">
                <a:latin typeface="Tahoma"/>
                <a:ea typeface="Tahoma"/>
                <a:cs typeface="Tahoma"/>
              </a:rPr>
              <a:t>tools</a:t>
            </a:r>
            <a:r>
              <a:rPr lang="fr-CH" sz="1800" b="1" kern="100" dirty="0">
                <a:latin typeface="Tahoma"/>
                <a:ea typeface="Tahoma"/>
                <a:cs typeface="Tahoma"/>
              </a:rPr>
              <a:t>/</a:t>
            </a:r>
            <a:r>
              <a:rPr lang="fr-CH" sz="1800" b="1" kern="100" dirty="0" err="1">
                <a:latin typeface="Tahoma"/>
                <a:ea typeface="Tahoma"/>
                <a:cs typeface="Tahoma"/>
              </a:rPr>
              <a:t>methods</a:t>
            </a:r>
            <a:r>
              <a:rPr lang="fr-CH" sz="1800" b="1" kern="100" dirty="0">
                <a:latin typeface="Tahoma"/>
                <a:ea typeface="Tahoma"/>
                <a:cs typeface="Tahoma"/>
              </a:rPr>
              <a:t> to </a:t>
            </a:r>
            <a:r>
              <a:rPr lang="fr-CH" sz="1800" b="1" kern="100" dirty="0" err="1">
                <a:latin typeface="Tahoma"/>
                <a:ea typeface="Tahoma"/>
                <a:cs typeface="Tahoma"/>
              </a:rPr>
              <a:t>choose</a:t>
            </a:r>
            <a:r>
              <a:rPr lang="fr-CH" sz="1800" b="1" kern="100" dirty="0">
                <a:latin typeface="Tahoma"/>
                <a:ea typeface="Tahoma"/>
                <a:cs typeface="Tahoma"/>
              </a:rPr>
              <a:t> </a:t>
            </a:r>
            <a:r>
              <a:rPr lang="fr-CH" sz="1800" b="1" kern="100" dirty="0" err="1">
                <a:latin typeface="Tahoma"/>
                <a:ea typeface="Tahoma"/>
                <a:cs typeface="Tahoma"/>
              </a:rPr>
              <a:t>from</a:t>
            </a:r>
            <a:r>
              <a:rPr lang="fr-CH" sz="1800" b="1" kern="100" dirty="0">
                <a:latin typeface="Tahoma"/>
                <a:ea typeface="Tahoma"/>
                <a:cs typeface="Tahoma"/>
              </a:rPr>
              <a:t>:  </a:t>
            </a:r>
          </a:p>
          <a:p>
            <a:pPr>
              <a:lnSpc>
                <a:spcPct val="100000"/>
              </a:lnSpc>
              <a:spcBef>
                <a:spcPts val="600"/>
              </a:spcBef>
              <a:spcAft>
                <a:spcPts val="600"/>
              </a:spcAft>
            </a:pPr>
            <a:endParaRPr lang="fr-CH" sz="1800" b="1" kern="100" dirty="0">
              <a:latin typeface="Tahoma"/>
              <a:ea typeface="Tahoma"/>
              <a:cs typeface="Tahoma"/>
            </a:endParaRPr>
          </a:p>
          <a:p>
            <a:endParaRPr lang="fr-CH" sz="1200" dirty="0">
              <a:latin typeface="Tahoma"/>
              <a:ea typeface="Tahoma"/>
              <a:cs typeface="Tahoma"/>
            </a:endParaRPr>
          </a:p>
          <a:p>
            <a:pPr marL="0" indent="0">
              <a:buNone/>
            </a:pPr>
            <a:endParaRPr lang="fr-CH" sz="1270" dirty="0">
              <a:latin typeface="Tahoma"/>
              <a:ea typeface="Tahoma"/>
              <a:cs typeface="Tahoma"/>
            </a:endParaRPr>
          </a:p>
        </p:txBody>
      </p:sp>
      <p:sp>
        <p:nvSpPr>
          <p:cNvPr id="4" name="Text Placeholder 3">
            <a:extLst>
              <a:ext uri="{FF2B5EF4-FFF2-40B4-BE49-F238E27FC236}">
                <a16:creationId xmlns:a16="http://schemas.microsoft.com/office/drawing/2014/main" id="{6192F975-EEFE-9231-0558-15FB46469130}"/>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D2B69C24-7298-EE43-F5FE-6537DA2B5E72}"/>
              </a:ext>
            </a:extLst>
          </p:cNvPr>
          <p:cNvSpPr>
            <a:spLocks noGrp="1"/>
          </p:cNvSpPr>
          <p:nvPr>
            <p:ph type="body" sz="quarter" idx="21"/>
          </p:nvPr>
        </p:nvSpPr>
        <p:spPr>
          <a:xfrm rot="10800000">
            <a:off x="325191" y="6115592"/>
            <a:ext cx="368408" cy="368409"/>
          </a:xfrm>
        </p:spPr>
        <p:txBody>
          <a:bodyPr/>
          <a:lstStyle/>
          <a:p>
            <a:endParaRPr lang="en-US"/>
          </a:p>
        </p:txBody>
      </p:sp>
      <p:graphicFrame>
        <p:nvGraphicFramePr>
          <p:cNvPr id="7" name="Table 5">
            <a:extLst>
              <a:ext uri="{FF2B5EF4-FFF2-40B4-BE49-F238E27FC236}">
                <a16:creationId xmlns:a16="http://schemas.microsoft.com/office/drawing/2014/main" id="{3F6F2209-92D5-D8B6-A40D-981E8E99FBC7}"/>
              </a:ext>
            </a:extLst>
          </p:cNvPr>
          <p:cNvGraphicFramePr>
            <a:graphicFrameLocks noGrp="1"/>
          </p:cNvGraphicFramePr>
          <p:nvPr/>
        </p:nvGraphicFramePr>
        <p:xfrm>
          <a:off x="501248" y="1252893"/>
          <a:ext cx="10910428" cy="4937760"/>
        </p:xfrm>
        <a:graphic>
          <a:graphicData uri="http://schemas.openxmlformats.org/drawingml/2006/table">
            <a:tbl>
              <a:tblPr firstRow="1" bandRow="1">
                <a:tableStyleId>{5C22544A-7EE6-4342-B048-85BDC9FD1C3A}</a:tableStyleId>
              </a:tblPr>
              <a:tblGrid>
                <a:gridCol w="2833079">
                  <a:extLst>
                    <a:ext uri="{9D8B030D-6E8A-4147-A177-3AD203B41FA5}">
                      <a16:colId xmlns:a16="http://schemas.microsoft.com/office/drawing/2014/main" val="1966220952"/>
                    </a:ext>
                  </a:extLst>
                </a:gridCol>
                <a:gridCol w="950203">
                  <a:extLst>
                    <a:ext uri="{9D8B030D-6E8A-4147-A177-3AD203B41FA5}">
                      <a16:colId xmlns:a16="http://schemas.microsoft.com/office/drawing/2014/main" val="2474215840"/>
                    </a:ext>
                  </a:extLst>
                </a:gridCol>
                <a:gridCol w="2304000">
                  <a:extLst>
                    <a:ext uri="{9D8B030D-6E8A-4147-A177-3AD203B41FA5}">
                      <a16:colId xmlns:a16="http://schemas.microsoft.com/office/drawing/2014/main" val="498984851"/>
                    </a:ext>
                  </a:extLst>
                </a:gridCol>
                <a:gridCol w="2052000">
                  <a:extLst>
                    <a:ext uri="{9D8B030D-6E8A-4147-A177-3AD203B41FA5}">
                      <a16:colId xmlns:a16="http://schemas.microsoft.com/office/drawing/2014/main" val="1992409378"/>
                    </a:ext>
                  </a:extLst>
                </a:gridCol>
                <a:gridCol w="1259146">
                  <a:extLst>
                    <a:ext uri="{9D8B030D-6E8A-4147-A177-3AD203B41FA5}">
                      <a16:colId xmlns:a16="http://schemas.microsoft.com/office/drawing/2014/main" val="1282682923"/>
                    </a:ext>
                  </a:extLst>
                </a:gridCol>
                <a:gridCol w="1512000">
                  <a:extLst>
                    <a:ext uri="{9D8B030D-6E8A-4147-A177-3AD203B41FA5}">
                      <a16:colId xmlns:a16="http://schemas.microsoft.com/office/drawing/2014/main" val="2331305423"/>
                    </a:ext>
                  </a:extLst>
                </a:gridCol>
              </a:tblGrid>
              <a:tr h="562911">
                <a:tc>
                  <a:txBody>
                    <a:bodyPr/>
                    <a:lstStyle/>
                    <a:p>
                      <a:pPr algn="ctr"/>
                      <a:r>
                        <a:rPr lang="fr-CH"/>
                        <a:t>Simulation tools to choose from </a:t>
                      </a:r>
                    </a:p>
                  </a:txBody>
                  <a:tcPr anchor="ctr"/>
                </a:tc>
                <a:tc>
                  <a:txBody>
                    <a:bodyPr/>
                    <a:lstStyle/>
                    <a:p>
                      <a:pPr algn="ctr">
                        <a:spcAft>
                          <a:spcPts val="600"/>
                        </a:spcAft>
                      </a:pPr>
                      <a:r>
                        <a:rPr lang="fr-CH"/>
                        <a:t>Static model  </a:t>
                      </a:r>
                    </a:p>
                  </a:txBody>
                  <a:tcPr anchor="ctr"/>
                </a:tc>
                <a:tc>
                  <a:txBody>
                    <a:bodyPr/>
                    <a:lstStyle/>
                    <a:p>
                      <a:pPr algn="ctr"/>
                      <a:r>
                        <a:rPr lang="fr-CH"/>
                        <a:t>Dynamic model </a:t>
                      </a:r>
                    </a:p>
                  </a:txBody>
                  <a:tcPr anchor="ctr"/>
                </a:tc>
                <a:tc>
                  <a:txBody>
                    <a:bodyPr/>
                    <a:lstStyle/>
                    <a:p>
                      <a:pPr algn="ctr"/>
                      <a:r>
                        <a:rPr lang="fr-CH"/>
                        <a:t>Protection rules </a:t>
                      </a:r>
                    </a:p>
                  </a:txBody>
                  <a:tcPr anchor="ctr"/>
                </a:tc>
                <a:tc>
                  <a:txBody>
                    <a:bodyPr/>
                    <a:lstStyle/>
                    <a:p>
                      <a:pPr algn="ctr"/>
                      <a:r>
                        <a:rPr lang="fr-CH" dirty="0"/>
                        <a:t>Controller design </a:t>
                      </a:r>
                    </a:p>
                  </a:txBody>
                  <a:tcPr anchor="ctr"/>
                </a:tc>
                <a:tc>
                  <a:txBody>
                    <a:bodyPr/>
                    <a:lstStyle/>
                    <a:p>
                      <a:pPr algn="ctr"/>
                      <a:r>
                        <a:rPr lang="fr-CH" dirty="0"/>
                        <a:t>Simulation mode</a:t>
                      </a:r>
                    </a:p>
                  </a:txBody>
                  <a:tcPr anchor="ctr"/>
                </a:tc>
                <a:extLst>
                  <a:ext uri="{0D108BD9-81ED-4DB2-BD59-A6C34878D82A}">
                    <a16:rowId xmlns:a16="http://schemas.microsoft.com/office/drawing/2014/main" val="1960784996"/>
                  </a:ext>
                </a:extLst>
              </a:tr>
              <a:tr h="819686">
                <a:tc>
                  <a:txBody>
                    <a:bodyPr/>
                    <a:lstStyle/>
                    <a:p>
                      <a:pPr algn="l"/>
                      <a:r>
                        <a:rPr lang="fr-CH"/>
                        <a:t>Matlab </a:t>
                      </a:r>
                    </a:p>
                  </a:txBody>
                  <a:tcPr anchor="ctr"/>
                </a:tc>
                <a:tc>
                  <a:txBody>
                    <a:bodyPr/>
                    <a:lstStyle/>
                    <a:p>
                      <a:pPr algn="ctr"/>
                      <a:r>
                        <a:rPr lang="fr-CH"/>
                        <a:t>YES</a:t>
                      </a:r>
                    </a:p>
                  </a:txBody>
                  <a:tcPr anchor="ctr"/>
                </a:tc>
                <a:tc>
                  <a:txBody>
                    <a:bodyPr/>
                    <a:lstStyle/>
                    <a:p>
                      <a:pPr algn="ctr"/>
                      <a:r>
                        <a:rPr lang="fr-CH" noProof="0"/>
                        <a:t>Establish a dynamic generator/turbine model  </a:t>
                      </a:r>
                    </a:p>
                  </a:txBody>
                  <a:tcPr anchor="ctr"/>
                </a:tc>
                <a:tc>
                  <a:txBody>
                    <a:bodyPr/>
                    <a:lstStyle/>
                    <a:p>
                      <a:pPr algn="l"/>
                      <a:r>
                        <a:rPr lang="fr-CH" noProof="0"/>
                        <a:t>The protection functions can be modelled as follows </a:t>
                      </a:r>
                    </a:p>
                  </a:txBody>
                  <a:tcPr anchor="ctr"/>
                </a:tc>
                <a:tc>
                  <a:txBody>
                    <a:bodyPr/>
                    <a:lstStyle/>
                    <a:p>
                      <a:pPr algn="ctr"/>
                      <a:r>
                        <a:rPr lang="fr-CH" b="0" noProof="0" dirty="0"/>
                        <a:t>YES</a:t>
                      </a:r>
                    </a:p>
                  </a:txBody>
                  <a:tcPr anchor="ctr"/>
                </a:tc>
                <a:tc>
                  <a:txBody>
                    <a:bodyPr/>
                    <a:lstStyle/>
                    <a:p>
                      <a:pPr algn="ctr"/>
                      <a:r>
                        <a:rPr lang="fr-CH" b="0" noProof="0" dirty="0"/>
                        <a:t>Offline digital simulation</a:t>
                      </a:r>
                    </a:p>
                  </a:txBody>
                  <a:tcPr anchor="ctr"/>
                </a:tc>
                <a:extLst>
                  <a:ext uri="{0D108BD9-81ED-4DB2-BD59-A6C34878D82A}">
                    <a16:rowId xmlns:a16="http://schemas.microsoft.com/office/drawing/2014/main" val="3474083504"/>
                  </a:ext>
                </a:extLst>
              </a:tr>
              <a:tr h="7204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a:t>NEPLAN</a:t>
                      </a:r>
                    </a:p>
                  </a:txBody>
                  <a:tcPr anchor="ctr"/>
                </a:tc>
                <a:tc>
                  <a:txBody>
                    <a:bodyPr/>
                    <a:lstStyle/>
                    <a:p>
                      <a:pPr algn="ctr"/>
                      <a:r>
                        <a:rPr lang="fr-CH"/>
                        <a:t>YES</a:t>
                      </a:r>
                    </a:p>
                  </a:txBody>
                  <a:tcPr anchor="ctr"/>
                </a:tc>
                <a:tc>
                  <a:txBody>
                    <a:bodyPr/>
                    <a:lstStyle/>
                    <a:p>
                      <a:pPr algn="ctr"/>
                      <a:r>
                        <a:rPr lang="fr-CH" b="0" dirty="0"/>
                        <a:t>NO</a:t>
                      </a:r>
                    </a:p>
                  </a:txBody>
                  <a:tcPr anchor="ctr"/>
                </a:tc>
                <a:tc>
                  <a:txBody>
                    <a:bodyPr/>
                    <a:lstStyle/>
                    <a:p>
                      <a:pPr algn="l"/>
                      <a:r>
                        <a:rPr lang="fr-CH"/>
                        <a:t>Simplified protection  </a:t>
                      </a:r>
                    </a:p>
                  </a:txBody>
                  <a:tcPr anchor="ctr"/>
                </a:tc>
                <a:tc>
                  <a:txBody>
                    <a:bodyPr/>
                    <a:lstStyle/>
                    <a:p>
                      <a:pPr algn="ctr"/>
                      <a:r>
                        <a:rPr lang="fr-CH" b="0" dirty="0"/>
                        <a:t>NO</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b="0" noProof="0" dirty="0"/>
                        <a:t>Offline digital simulation</a:t>
                      </a:r>
                    </a:p>
                    <a:p>
                      <a:pPr algn="ctr"/>
                      <a:endParaRPr lang="fr-CH" b="0" dirty="0"/>
                    </a:p>
                  </a:txBody>
                  <a:tcPr anchor="ctr"/>
                </a:tc>
                <a:extLst>
                  <a:ext uri="{0D108BD9-81ED-4DB2-BD59-A6C34878D82A}">
                    <a16:rowId xmlns:a16="http://schemas.microsoft.com/office/drawing/2014/main" val="2698425627"/>
                  </a:ext>
                </a:extLst>
              </a:tr>
              <a:tr h="849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err="1"/>
                        <a:t>PowerFactor</a:t>
                      </a:r>
                      <a:r>
                        <a:rPr lang="fr-CH"/>
                        <a:t>y </a:t>
                      </a:r>
                    </a:p>
                  </a:txBody>
                  <a:tcPr anchor="ctr"/>
                </a:tc>
                <a:tc>
                  <a:txBody>
                    <a:bodyPr/>
                    <a:lstStyle/>
                    <a:p>
                      <a:pPr algn="ctr"/>
                      <a:r>
                        <a:rPr lang="fr-CH"/>
                        <a:t>YES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a:t>There are dynamic generator models.  </a:t>
                      </a:r>
                    </a:p>
                  </a:txBody>
                  <a:tcPr anchor="ctr"/>
                </a:tc>
                <a:tc>
                  <a:txBody>
                    <a:bodyPr/>
                    <a:lstStyle/>
                    <a:p>
                      <a:pPr algn="l"/>
                      <a:r>
                        <a:rPr lang="fr-CH"/>
                        <a:t>It has protection functions defined in the software.</a:t>
                      </a:r>
                    </a:p>
                  </a:txBody>
                  <a:tcPr anchor="ctr"/>
                </a:tc>
                <a:tc>
                  <a:txBody>
                    <a:bodyPr/>
                    <a:lstStyle/>
                    <a:p>
                      <a:pPr algn="ctr"/>
                      <a:r>
                        <a:rPr lang="fr-CH" b="0"/>
                        <a:t>NO</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b="0" noProof="0" dirty="0"/>
                        <a:t>Offline digital simulation</a:t>
                      </a:r>
                    </a:p>
                    <a:p>
                      <a:pPr algn="ctr"/>
                      <a:endParaRPr lang="fr-CH" b="0" dirty="0"/>
                    </a:p>
                  </a:txBody>
                  <a:tcPr anchor="ctr"/>
                </a:tc>
                <a:extLst>
                  <a:ext uri="{0D108BD9-81ED-4DB2-BD59-A6C34878D82A}">
                    <a16:rowId xmlns:a16="http://schemas.microsoft.com/office/drawing/2014/main" val="2783619724"/>
                  </a:ext>
                </a:extLst>
              </a:tr>
              <a:tr h="5211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a:t>EMTP</a:t>
                      </a:r>
                    </a:p>
                  </a:txBody>
                  <a:tcPr anchor="ctr"/>
                </a:tc>
                <a:tc>
                  <a:txBody>
                    <a:bodyPr/>
                    <a:lstStyle/>
                    <a:p>
                      <a:pPr algn="ctr"/>
                      <a:r>
                        <a:rPr lang="fr-CH" dirty="0"/>
                        <a:t>YES </a:t>
                      </a:r>
                    </a:p>
                  </a:txBody>
                  <a:tcPr anchor="ctr"/>
                </a:tc>
                <a:tc>
                  <a:txBody>
                    <a:bodyPr/>
                    <a:lstStyle/>
                    <a:p>
                      <a:pPr marL="0" marR="0" lvl="0" indent="0" algn="ctr" rtl="0" eaLnBrk="1" fontAlgn="auto" latinLnBrk="0" hangingPunct="1">
                        <a:lnSpc>
                          <a:spcPct val="100000"/>
                        </a:lnSpc>
                        <a:spcBef>
                          <a:spcPts val="0"/>
                        </a:spcBef>
                        <a:spcAft>
                          <a:spcPts val="0"/>
                        </a:spcAft>
                        <a:buClrTx/>
                        <a:buSzTx/>
                        <a:buFontTx/>
                        <a:buNone/>
                      </a:pPr>
                      <a:r>
                        <a:rPr lang="fr-CH" dirty="0"/>
                        <a:t>YES </a:t>
                      </a:r>
                    </a:p>
                  </a:txBody>
                  <a:tcPr anchor="ctr"/>
                </a:tc>
                <a:tc>
                  <a:txBody>
                    <a:bodyPr/>
                    <a:lstStyle/>
                    <a:p>
                      <a:pPr algn="ctr"/>
                      <a:r>
                        <a:rPr lang="fr-CH" dirty="0"/>
                        <a:t>YES</a:t>
                      </a:r>
                    </a:p>
                  </a:txBody>
                  <a:tcPr anchor="ctr"/>
                </a:tc>
                <a:tc>
                  <a:txBody>
                    <a:bodyPr/>
                    <a:lstStyle/>
                    <a:p>
                      <a:pPr algn="ctr"/>
                      <a:r>
                        <a:rPr lang="fr-CH" b="0"/>
                        <a:t>NO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CH" b="0" noProof="0" dirty="0"/>
                        <a:t>Offline digital simulation</a:t>
                      </a:r>
                    </a:p>
                  </a:txBody>
                  <a:tcPr anchor="ctr"/>
                </a:tc>
                <a:extLst>
                  <a:ext uri="{0D108BD9-81ED-4DB2-BD59-A6C34878D82A}">
                    <a16:rowId xmlns:a16="http://schemas.microsoft.com/office/drawing/2014/main" val="3584071346"/>
                  </a:ext>
                </a:extLst>
              </a:tr>
              <a:tr h="460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H" b="1" dirty="0"/>
                        <a:t>Hardware-in-the-</a:t>
                      </a:r>
                      <a:r>
                        <a:rPr lang="fr-CH" b="1" dirty="0" err="1"/>
                        <a:t>loop</a:t>
                      </a:r>
                      <a:r>
                        <a:rPr lang="fr-CH" b="1" dirty="0"/>
                        <a:t> simula </a:t>
                      </a:r>
                      <a:r>
                        <a:rPr lang="fr-CH" dirty="0"/>
                        <a:t>platform (</a:t>
                      </a:r>
                      <a:r>
                        <a:rPr lang="fr-CH" dirty="0" err="1"/>
                        <a:t>Opal</a:t>
                      </a:r>
                      <a:r>
                        <a:rPr lang="fr-CH" dirty="0"/>
                        <a:t>-RT, </a:t>
                      </a:r>
                      <a:r>
                        <a:rPr lang="fr-CH" dirty="0" err="1"/>
                        <a:t>Typhoon</a:t>
                      </a:r>
                      <a:r>
                        <a:rPr lang="fr-CH" dirty="0"/>
                        <a:t>)</a:t>
                      </a:r>
                      <a:endParaRPr lang="fr-CH" dirty="0">
                        <a:highlight>
                          <a:srgbClr val="FFFF00"/>
                        </a:highlight>
                      </a:endParaRPr>
                    </a:p>
                  </a:txBody>
                  <a:tcPr anchor="ctr"/>
                </a:tc>
                <a:tc>
                  <a:txBody>
                    <a:bodyPr/>
                    <a:lstStyle/>
                    <a:p>
                      <a:pPr algn="ctr"/>
                      <a:r>
                        <a:rPr lang="fr-CH" dirty="0"/>
                        <a:t>YES</a:t>
                      </a:r>
                    </a:p>
                  </a:txBody>
                  <a:tcPr anchor="ctr"/>
                </a:tc>
                <a:tc>
                  <a:txBody>
                    <a:bodyPr/>
                    <a:lstStyle/>
                    <a:p>
                      <a:pPr algn="ctr"/>
                      <a:r>
                        <a:rPr lang="fr-CH"/>
                        <a:t>YES, it can run in real-time with real </a:t>
                      </a:r>
                      <a:r>
                        <a:rPr lang="en-AU" noProof="0"/>
                        <a:t>physical</a:t>
                      </a:r>
                      <a:r>
                        <a:rPr lang="fr-CH"/>
                        <a:t> component </a:t>
                      </a:r>
                    </a:p>
                  </a:txBody>
                  <a:tcPr anchor="ctr"/>
                </a:tc>
                <a:tc>
                  <a:txBody>
                    <a:bodyPr/>
                    <a:lstStyle/>
                    <a:p>
                      <a:pPr algn="ctr"/>
                      <a:r>
                        <a:rPr lang="fr-CH" dirty="0"/>
                        <a:t>YES</a:t>
                      </a:r>
                    </a:p>
                  </a:txBody>
                  <a:tcPr anchor="ctr"/>
                </a:tc>
                <a:tc>
                  <a:txBody>
                    <a:bodyPr/>
                    <a:lstStyle/>
                    <a:p>
                      <a:pPr algn="ctr"/>
                      <a:r>
                        <a:rPr lang="fr-CH" b="0" dirty="0"/>
                        <a:t>YES</a:t>
                      </a:r>
                    </a:p>
                  </a:txBody>
                  <a:tcPr anchor="ctr"/>
                </a:tc>
                <a:tc>
                  <a:txBody>
                    <a:bodyPr/>
                    <a:lstStyle/>
                    <a:p>
                      <a:pPr algn="ctr"/>
                      <a:r>
                        <a:rPr lang="fr-CH" b="0" dirty="0"/>
                        <a:t>Real-time simulation</a:t>
                      </a:r>
                    </a:p>
                  </a:txBody>
                  <a:tcPr anchor="ctr"/>
                </a:tc>
                <a:extLst>
                  <a:ext uri="{0D108BD9-81ED-4DB2-BD59-A6C34878D82A}">
                    <a16:rowId xmlns:a16="http://schemas.microsoft.com/office/drawing/2014/main" val="2482551254"/>
                  </a:ext>
                </a:extLst>
              </a:tr>
            </a:tbl>
          </a:graphicData>
        </a:graphic>
      </p:graphicFrame>
      <p:pic>
        <p:nvPicPr>
          <p:cNvPr id="8" name="Picture 7" descr="Logo&#10;&#10;Description automatically generated">
            <a:extLst>
              <a:ext uri="{FF2B5EF4-FFF2-40B4-BE49-F238E27FC236}">
                <a16:creationId xmlns:a16="http://schemas.microsoft.com/office/drawing/2014/main" id="{62A5621E-4099-5C3B-4910-CD9518831B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4244" y="4761181"/>
            <a:ext cx="1743806" cy="458897"/>
          </a:xfrm>
          <a:prstGeom prst="rect">
            <a:avLst/>
          </a:prstGeom>
        </p:spPr>
      </p:pic>
      <p:pic>
        <p:nvPicPr>
          <p:cNvPr id="9" name="Graphic 8">
            <a:extLst>
              <a:ext uri="{FF2B5EF4-FFF2-40B4-BE49-F238E27FC236}">
                <a16:creationId xmlns:a16="http://schemas.microsoft.com/office/drawing/2014/main" id="{21B166A0-EDEF-4621-69DB-2676057AE10C}"/>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292941" y="3865944"/>
            <a:ext cx="769858" cy="692872"/>
          </a:xfrm>
          <a:prstGeom prst="rect">
            <a:avLst/>
          </a:prstGeom>
        </p:spPr>
      </p:pic>
      <p:pic>
        <p:nvPicPr>
          <p:cNvPr id="10" name="Picture 9" descr="A black and red sign&#10;&#10;Description automatically generated with low confidence">
            <a:extLst>
              <a:ext uri="{FF2B5EF4-FFF2-40B4-BE49-F238E27FC236}">
                <a16:creationId xmlns:a16="http://schemas.microsoft.com/office/drawing/2014/main" id="{263517F0-8E86-16F7-8BB3-3927E637F3B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20073" y="2993686"/>
            <a:ext cx="1504017" cy="626293"/>
          </a:xfrm>
          <a:prstGeom prst="rect">
            <a:avLst/>
          </a:prstGeom>
        </p:spPr>
      </p:pic>
      <p:pic>
        <p:nvPicPr>
          <p:cNvPr id="11" name="Picture 10" descr="A picture containing shape&#10;&#10;Description automatically generated">
            <a:extLst>
              <a:ext uri="{FF2B5EF4-FFF2-40B4-BE49-F238E27FC236}">
                <a16:creationId xmlns:a16="http://schemas.microsoft.com/office/drawing/2014/main" id="{59D35E55-0AE9-61A1-B5FB-D26542A6F04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t="21565" b="24870"/>
          <a:stretch/>
        </p:blipFill>
        <p:spPr>
          <a:xfrm>
            <a:off x="1432142" y="2064804"/>
            <a:ext cx="1840091" cy="554433"/>
          </a:xfrm>
          <a:prstGeom prst="rect">
            <a:avLst/>
          </a:prstGeom>
        </p:spPr>
      </p:pic>
      <p:pic>
        <p:nvPicPr>
          <p:cNvPr id="13" name="Graphic 12" descr="Checkbox Checked with solid fill">
            <a:extLst>
              <a:ext uri="{FF2B5EF4-FFF2-40B4-BE49-F238E27FC236}">
                <a16:creationId xmlns:a16="http://schemas.microsoft.com/office/drawing/2014/main" id="{CE7F248F-F078-523B-C373-B592E2B2C6D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376099" y="1980270"/>
            <a:ext cx="720000" cy="720000"/>
          </a:xfrm>
          <a:prstGeom prst="rect">
            <a:avLst/>
          </a:prstGeom>
        </p:spPr>
      </p:pic>
      <p:pic>
        <p:nvPicPr>
          <p:cNvPr id="14" name="Graphic 13" descr="Checkbox Checked with solid fill">
            <a:extLst>
              <a:ext uri="{FF2B5EF4-FFF2-40B4-BE49-F238E27FC236}">
                <a16:creationId xmlns:a16="http://schemas.microsoft.com/office/drawing/2014/main" id="{B2BFB0BA-AEA7-E027-0048-B0A56068653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411676" y="5276778"/>
            <a:ext cx="720000" cy="720000"/>
          </a:xfrm>
          <a:prstGeom prst="rect">
            <a:avLst/>
          </a:prstGeom>
        </p:spPr>
      </p:pic>
      <p:sp>
        <p:nvSpPr>
          <p:cNvPr id="20" name="Text Placeholder 1">
            <a:extLst>
              <a:ext uri="{FF2B5EF4-FFF2-40B4-BE49-F238E27FC236}">
                <a16:creationId xmlns:a16="http://schemas.microsoft.com/office/drawing/2014/main" id="{461DCA1B-AA91-9ECB-8787-3C67A891169D}"/>
              </a:ext>
            </a:extLst>
          </p:cNvPr>
          <p:cNvSpPr>
            <a:spLocks noGrp="1"/>
          </p:cNvSpPr>
          <p:nvPr>
            <p:ph type="body" sz="quarter" idx="10"/>
          </p:nvPr>
        </p:nvSpPr>
        <p:spPr>
          <a:xfrm>
            <a:off x="386097" y="271561"/>
            <a:ext cx="11419806" cy="707886"/>
          </a:xfrm>
        </p:spPr>
        <p:txBody>
          <a:bodyPr>
            <a:normAutofit/>
          </a:bodyPr>
          <a:lstStyle/>
          <a:p>
            <a:r>
              <a:rPr lang="en-AU" sz="3200" dirty="0">
                <a:latin typeface="Tahoma" panose="020B0604030504040204" pitchFamily="34" charset="0"/>
                <a:ea typeface="Tahoma" panose="020B0604030504040204" pitchFamily="34" charset="0"/>
                <a:cs typeface="Tahoma" panose="020B0604030504040204" pitchFamily="34" charset="0"/>
              </a:rPr>
              <a:t>Methodology</a:t>
            </a:r>
            <a:r>
              <a:rPr lang="fr-CH" sz="3200" dirty="0">
                <a:latin typeface="Tahoma" panose="020B0604030504040204" pitchFamily="34" charset="0"/>
                <a:ea typeface="Tahoma" panose="020B0604030504040204" pitchFamily="34" charset="0"/>
                <a:cs typeface="Tahoma" panose="020B0604030504040204" pitchFamily="34" charset="0"/>
              </a:rPr>
              <a:t> </a:t>
            </a:r>
            <a:r>
              <a:rPr lang="en-AU" sz="3200" dirty="0">
                <a:latin typeface="Tahoma" panose="020B0604030504040204" pitchFamily="34" charset="0"/>
                <a:ea typeface="Tahoma" panose="020B0604030504040204" pitchFamily="34" charset="0"/>
                <a:cs typeface="Tahoma" panose="020B0604030504040204" pitchFamily="34" charset="0"/>
              </a:rPr>
              <a:t>development</a:t>
            </a:r>
            <a:r>
              <a:rPr lang="fr-CH" sz="3200" dirty="0">
                <a:latin typeface="Tahoma" panose="020B0604030504040204" pitchFamily="34" charset="0"/>
                <a:ea typeface="Tahoma" panose="020B0604030504040204" pitchFamily="34" charset="0"/>
                <a:cs typeface="Tahoma" panose="020B0604030504040204" pitchFamily="34" charset="0"/>
              </a:rPr>
              <a:t>   </a:t>
            </a:r>
            <a:endParaRPr lang="fr-CH" sz="2800" dirty="0"/>
          </a:p>
        </p:txBody>
      </p:sp>
      <p:sp>
        <p:nvSpPr>
          <p:cNvPr id="2" name="Text Placeholder 5">
            <a:extLst>
              <a:ext uri="{FF2B5EF4-FFF2-40B4-BE49-F238E27FC236}">
                <a16:creationId xmlns:a16="http://schemas.microsoft.com/office/drawing/2014/main" id="{8DF056B8-FC31-1403-7C95-1D5CFFC7409C}"/>
              </a:ext>
            </a:extLst>
          </p:cNvPr>
          <p:cNvSpPr>
            <a:spLocks noGrp="1"/>
          </p:cNvSpPr>
          <p:nvPr>
            <p:ph type="body" sz="quarter" idx="22"/>
          </p:nvPr>
        </p:nvSpPr>
        <p:spPr>
          <a:xfrm>
            <a:off x="10577095" y="6330970"/>
            <a:ext cx="1289714" cy="279380"/>
          </a:xfrm>
        </p:spPr>
        <p:txBody>
          <a:bodyPr/>
          <a:lstStyle/>
          <a:p>
            <a:endParaRPr lang="fr-CH" sz="2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36884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6105E-9187-19FE-273E-39B9E223415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C438613-A9A1-4AB7-6BAD-0CEBFB754A39}"/>
              </a:ext>
            </a:extLst>
          </p:cNvPr>
          <p:cNvSpPr>
            <a:spLocks noGrp="1"/>
          </p:cNvSpPr>
          <p:nvPr>
            <p:ph type="body" sz="quarter" idx="10"/>
          </p:nvPr>
        </p:nvSpPr>
        <p:spPr>
          <a:xfrm>
            <a:off x="390525" y="744296"/>
            <a:ext cx="11419806" cy="874031"/>
          </a:xfrm>
        </p:spPr>
        <p:txBody>
          <a:bodyPr>
            <a:normAutofit fontScale="25000" lnSpcReduction="20000"/>
          </a:bodyPr>
          <a:lstStyle/>
          <a:p>
            <a:pPr>
              <a:lnSpc>
                <a:spcPct val="110000"/>
              </a:lnSpc>
            </a:pPr>
            <a:r>
              <a:rPr lang="en-US" sz="9600" dirty="0">
                <a:latin typeface="Tahoma" panose="020B0604030504040204" pitchFamily="34" charset="0"/>
                <a:ea typeface="Tahoma" panose="020B0604030504040204" pitchFamily="34" charset="0"/>
                <a:cs typeface="Tahoma" panose="020B0604030504040204" pitchFamily="34" charset="0"/>
              </a:rPr>
              <a:t>Power shortages vs. power system failures </a:t>
            </a:r>
          </a:p>
          <a:p>
            <a:pPr>
              <a:lnSpc>
                <a:spcPct val="110000"/>
              </a:lnSpc>
            </a:pPr>
            <a:r>
              <a:rPr lang="en-US" sz="9600" dirty="0">
                <a:latin typeface="Tahoma" panose="020B0604030504040204" pitchFamily="34" charset="0"/>
                <a:ea typeface="Tahoma" panose="020B0604030504040204" pitchFamily="34" charset="0"/>
                <a:cs typeface="Tahoma" panose="020B0604030504040204" pitchFamily="34" charset="0"/>
              </a:rPr>
              <a:t>The terms are often confused, but do not mean the same thing. </a:t>
            </a:r>
          </a:p>
          <a:p>
            <a:endParaRPr lang="fr-CH" sz="32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DADEC734-FB2D-B4F2-1A4B-AE8466BAFABF}"/>
              </a:ext>
            </a:extLst>
          </p:cNvPr>
          <p:cNvSpPr>
            <a:spLocks noGrp="1"/>
          </p:cNvSpPr>
          <p:nvPr>
            <p:ph type="body" sz="quarter" idx="13"/>
          </p:nvPr>
        </p:nvSpPr>
        <p:spPr>
          <a:xfrm>
            <a:off x="390026" y="1897708"/>
            <a:ext cx="11420305" cy="4433262"/>
          </a:xfrm>
        </p:spPr>
        <p:txBody>
          <a:bodyPr lIns="91440" tIns="45720" rIns="91440" bIns="45720" anchor="t"/>
          <a:lstStyle/>
          <a:p>
            <a:r>
              <a:rPr lang="en-US" dirty="0">
                <a:latin typeface="Tahoma" panose="020B0604030504040204" pitchFamily="34" charset="0"/>
                <a:ea typeface="Tahoma" panose="020B0604030504040204" pitchFamily="34" charset="0"/>
                <a:cs typeface="Tahoma" panose="020B0604030504040204" pitchFamily="34" charset="0"/>
              </a:rPr>
              <a:t>Hardly a day goes by without the terms «power system failure» and «power shortage» being used in the media. </a:t>
            </a:r>
          </a:p>
          <a:p>
            <a:endParaRPr lang="en-US" dirty="0">
              <a:latin typeface="Tahoma" panose="020B0604030504040204" pitchFamily="34" charset="0"/>
              <a:ea typeface="Tahoma" panose="020B0604030504040204" pitchFamily="34" charset="0"/>
              <a:cs typeface="Tahoma" panose="020B0604030504040204" pitchFamily="34" charset="0"/>
            </a:endParaRPr>
          </a:p>
          <a:p>
            <a:r>
              <a:rPr lang="en-US" dirty="0">
                <a:latin typeface="Tahoma" panose="020B0604030504040204" pitchFamily="34" charset="0"/>
                <a:ea typeface="Tahoma" panose="020B0604030504040204" pitchFamily="34" charset="0"/>
                <a:cs typeface="Tahoma" panose="020B0604030504040204" pitchFamily="34" charset="0"/>
              </a:rPr>
              <a:t>Despite the fact that they do not mean the same thing, the terms are </a:t>
            </a:r>
            <a:r>
              <a:rPr lang="en-US" b="1" dirty="0">
                <a:latin typeface="Tahoma" panose="020B0604030504040204" pitchFamily="34" charset="0"/>
                <a:ea typeface="Tahoma" panose="020B0604030504040204" pitchFamily="34" charset="0"/>
                <a:cs typeface="Tahoma" panose="020B0604030504040204" pitchFamily="34" charset="0"/>
              </a:rPr>
              <a:t>often mixed up or used synonymously. </a:t>
            </a:r>
          </a:p>
          <a:p>
            <a:endParaRPr lang="en-US" b="1" dirty="0">
              <a:latin typeface="Tahoma" panose="020B0604030504040204" pitchFamily="34" charset="0"/>
              <a:ea typeface="Tahoma" panose="020B0604030504040204" pitchFamily="34" charset="0"/>
              <a:cs typeface="Tahoma" panose="020B0604030504040204" pitchFamily="34" charset="0"/>
            </a:endParaRPr>
          </a:p>
          <a:p>
            <a:r>
              <a:rPr lang="en-US" dirty="0">
                <a:latin typeface="Tahoma" panose="020B0604030504040204" pitchFamily="34" charset="0"/>
                <a:ea typeface="Tahoma" panose="020B0604030504040204" pitchFamily="34" charset="0"/>
                <a:cs typeface="Tahoma" panose="020B0604030504040204" pitchFamily="34" charset="0"/>
              </a:rPr>
              <a:t>Let’s clear up any confusion: </a:t>
            </a: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a:p>
            <a:r>
              <a:rPr lang="en-US" sz="1200" dirty="0">
                <a:latin typeface="Tahoma" panose="020B0604030504040204" pitchFamily="34" charset="0"/>
                <a:ea typeface="Tahoma" panose="020B0604030504040204" pitchFamily="34" charset="0"/>
                <a:cs typeface="Tahoma" panose="020B0604030504040204" pitchFamily="34" charset="0"/>
              </a:rPr>
              <a:t>Source : https://www.swissgrid.ch/en/home/newsroom/blog/2022/power-shortages-vs-power-system-failures.html</a:t>
            </a:r>
            <a:endParaRPr lang="fr-CH" sz="1200" dirty="0">
              <a:latin typeface="Tahoma" panose="020B0604030504040204" pitchFamily="34" charset="0"/>
              <a:ea typeface="Tahoma" panose="020B0604030504040204" pitchFamily="34" charset="0"/>
              <a:cs typeface="Tahoma" panose="020B0604030504040204" pitchFamily="34" charset="0"/>
            </a:endParaRPr>
          </a:p>
        </p:txBody>
      </p:sp>
      <p:sp>
        <p:nvSpPr>
          <p:cNvPr id="4" name="Text Placeholder 3">
            <a:extLst>
              <a:ext uri="{FF2B5EF4-FFF2-40B4-BE49-F238E27FC236}">
                <a16:creationId xmlns:a16="http://schemas.microsoft.com/office/drawing/2014/main" id="{DC80E822-D35C-2832-17C3-1433BA3D0AE0}"/>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776E1AA6-FD64-EBB3-67E6-F20F62147BE6}"/>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F43C765C-D8D0-DB32-5AFA-112A95DF6C6A}"/>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3817108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F0C67-171E-34BE-167C-A8DFF764F1F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1428D8E-D3FA-1479-4B5C-BAAF236DECFF}"/>
              </a:ext>
            </a:extLst>
          </p:cNvPr>
          <p:cNvSpPr>
            <a:spLocks noGrp="1"/>
          </p:cNvSpPr>
          <p:nvPr>
            <p:ph type="body" sz="quarter" idx="10"/>
          </p:nvPr>
        </p:nvSpPr>
        <p:spPr/>
        <p:txBody>
          <a:bodyPr>
            <a:normAutofit/>
          </a:bodyPr>
          <a:lstStyle/>
          <a:p>
            <a:r>
              <a:rPr lang="en-US" sz="3300" dirty="0">
                <a:latin typeface="Tahoma" panose="020B0604030504040204" pitchFamily="34" charset="0"/>
                <a:ea typeface="Tahoma" panose="020B0604030504040204" pitchFamily="34" charset="0"/>
                <a:cs typeface="Tahoma" panose="020B0604030504040204" pitchFamily="34" charset="0"/>
              </a:rPr>
              <a:t>Power shortages</a:t>
            </a:r>
            <a:endParaRPr lang="fr-CH" sz="3200" dirty="0">
              <a:latin typeface="Tahoma" panose="020B0604030504040204" pitchFamily="34" charset="0"/>
              <a:ea typeface="Tahoma" panose="020B0604030504040204" pitchFamily="34" charset="0"/>
              <a:cs typeface="Tahoma" panose="020B0604030504040204" pitchFamily="34" charset="0"/>
            </a:endParaRPr>
          </a:p>
        </p:txBody>
      </p:sp>
      <p:sp>
        <p:nvSpPr>
          <p:cNvPr id="4" name="Text Placeholder 3">
            <a:extLst>
              <a:ext uri="{FF2B5EF4-FFF2-40B4-BE49-F238E27FC236}">
                <a16:creationId xmlns:a16="http://schemas.microsoft.com/office/drawing/2014/main" id="{8E081A49-6B1F-616B-36EA-8F00DA75A61B}"/>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FC89477B-1573-9366-265E-1316B584DBE9}"/>
              </a:ext>
            </a:extLst>
          </p:cNvPr>
          <p:cNvSpPr>
            <a:spLocks noGrp="1"/>
          </p:cNvSpPr>
          <p:nvPr>
            <p:ph type="body" sz="quarter" idx="21"/>
          </p:nvPr>
        </p:nvSpPr>
        <p:spPr/>
        <p:txBody>
          <a:bodyPr/>
          <a:lstStyle/>
          <a:p>
            <a:endParaRPr lang="en-US"/>
          </a:p>
        </p:txBody>
      </p:sp>
      <p:sp>
        <p:nvSpPr>
          <p:cNvPr id="3" name="Text Placeholder 2">
            <a:extLst>
              <a:ext uri="{FF2B5EF4-FFF2-40B4-BE49-F238E27FC236}">
                <a16:creationId xmlns:a16="http://schemas.microsoft.com/office/drawing/2014/main" id="{894DD714-4C97-71A0-749E-2D828CDC2623}"/>
              </a:ext>
            </a:extLst>
          </p:cNvPr>
          <p:cNvSpPr>
            <a:spLocks noGrp="1"/>
          </p:cNvSpPr>
          <p:nvPr>
            <p:ph type="body" sz="quarter" idx="13"/>
          </p:nvPr>
        </p:nvSpPr>
        <p:spPr>
          <a:xfrm>
            <a:off x="390026" y="1567654"/>
            <a:ext cx="11625569" cy="4433262"/>
          </a:xfrm>
          <a:noFill/>
        </p:spPr>
        <p:txBody>
          <a:bodyPr lIns="91440" tIns="45720" rIns="91440" bIns="45720" anchor="t"/>
          <a:lstStyle/>
          <a:p>
            <a:pPr>
              <a:lnSpc>
                <a:spcPct val="100000"/>
              </a:lnSpc>
            </a:pPr>
            <a:r>
              <a:rPr lang="en-US" dirty="0">
                <a:latin typeface="Tahoma" panose="020B0604030504040204" pitchFamily="34" charset="0"/>
                <a:ea typeface="Tahoma" panose="020B0604030504040204" pitchFamily="34" charset="0"/>
                <a:cs typeface="Tahoma" panose="020B0604030504040204" pitchFamily="34" charset="0"/>
              </a:rPr>
              <a:t>As the term indicates, if a power shortage occurs, there is a </a:t>
            </a:r>
            <a:r>
              <a:rPr lang="en-US" b="1" dirty="0">
                <a:latin typeface="Tahoma" panose="020B0604030504040204" pitchFamily="34" charset="0"/>
                <a:ea typeface="Tahoma" panose="020B0604030504040204" pitchFamily="34" charset="0"/>
                <a:cs typeface="Tahoma" panose="020B0604030504040204" pitchFamily="34" charset="0"/>
              </a:rPr>
              <a:t>lack of electrical energy in the system</a:t>
            </a:r>
            <a:r>
              <a:rPr lang="en-US" dirty="0">
                <a:latin typeface="Tahoma" panose="020B0604030504040204" pitchFamily="34" charset="0"/>
                <a:ea typeface="Tahoma" panose="020B0604030504040204" pitchFamily="34" charset="0"/>
                <a:cs typeface="Tahoma" panose="020B0604030504040204" pitchFamily="34" charset="0"/>
              </a:rPr>
              <a:t>. </a:t>
            </a:r>
          </a:p>
          <a:p>
            <a:pPr>
              <a:lnSpc>
                <a:spcPct val="100000"/>
              </a:lnSpc>
            </a:pPr>
            <a:r>
              <a:rPr lang="en-US" dirty="0">
                <a:latin typeface="Tahoma" panose="020B0604030504040204" pitchFamily="34" charset="0"/>
                <a:ea typeface="Tahoma" panose="020B0604030504040204" pitchFamily="34" charset="0"/>
                <a:cs typeface="Tahoma" panose="020B0604030504040204" pitchFamily="34" charset="0"/>
              </a:rPr>
              <a:t>Existing </a:t>
            </a:r>
            <a:r>
              <a:rPr lang="en-US" b="1" dirty="0">
                <a:latin typeface="Tahoma" panose="020B0604030504040204" pitchFamily="34" charset="0"/>
                <a:ea typeface="Tahoma" panose="020B0604030504040204" pitchFamily="34" charset="0"/>
                <a:cs typeface="Tahoma" panose="020B0604030504040204" pitchFamily="34" charset="0"/>
              </a:rPr>
              <a:t>production capacities</a:t>
            </a:r>
            <a:r>
              <a:rPr lang="en-US" dirty="0">
                <a:latin typeface="Tahoma" panose="020B0604030504040204" pitchFamily="34" charset="0"/>
                <a:ea typeface="Tahoma" panose="020B0604030504040204" pitchFamily="34" charset="0"/>
                <a:cs typeface="Tahoma" panose="020B0604030504040204" pitchFamily="34" charset="0"/>
              </a:rPr>
              <a:t> are therefore </a:t>
            </a:r>
            <a:r>
              <a:rPr lang="en-US" b="1" dirty="0">
                <a:latin typeface="Tahoma" panose="020B0604030504040204" pitchFamily="34" charset="0"/>
                <a:ea typeface="Tahoma" panose="020B0604030504040204" pitchFamily="34" charset="0"/>
                <a:cs typeface="Tahoma" panose="020B0604030504040204" pitchFamily="34" charset="0"/>
              </a:rPr>
              <a:t>insufficient</a:t>
            </a:r>
            <a:r>
              <a:rPr lang="en-US" dirty="0">
                <a:latin typeface="Tahoma" panose="020B0604030504040204" pitchFamily="34" charset="0"/>
                <a:ea typeface="Tahoma" panose="020B0604030504040204" pitchFamily="34" charset="0"/>
                <a:cs typeface="Tahoma" panose="020B0604030504040204" pitchFamily="34" charset="0"/>
              </a:rPr>
              <a:t> to meet the demand. In its national risk analysis «Disasters and Emergencies in Switzerland» in </a:t>
            </a:r>
            <a:r>
              <a:rPr lang="en-US" b="1" dirty="0">
                <a:latin typeface="Tahoma" panose="020B0604030504040204" pitchFamily="34" charset="0"/>
                <a:ea typeface="Tahoma" panose="020B0604030504040204" pitchFamily="34" charset="0"/>
                <a:cs typeface="Tahoma" panose="020B0604030504040204" pitchFamily="34" charset="0"/>
              </a:rPr>
              <a:t>November 2020, the Federal Office for Civil Protection</a:t>
            </a:r>
            <a:r>
              <a:rPr lang="en-US" dirty="0">
                <a:latin typeface="Tahoma" panose="020B0604030504040204" pitchFamily="34" charset="0"/>
                <a:ea typeface="Tahoma" panose="020B0604030504040204" pitchFamily="34" charset="0"/>
                <a:cs typeface="Tahoma" panose="020B0604030504040204" pitchFamily="34" charset="0"/>
              </a:rPr>
              <a:t> considered power shortages to be </a:t>
            </a:r>
            <a:r>
              <a:rPr lang="en-US" b="1" dirty="0">
                <a:latin typeface="Tahoma" panose="020B0604030504040204" pitchFamily="34" charset="0"/>
                <a:ea typeface="Tahoma" panose="020B0604030504040204" pitchFamily="34" charset="0"/>
                <a:cs typeface="Tahoma" panose="020B0604030504040204" pitchFamily="34" charset="0"/>
              </a:rPr>
              <a:t>the greatest risk faced by Switzerland</a:t>
            </a:r>
            <a:r>
              <a:rPr lang="en-US" dirty="0">
                <a:latin typeface="Tahoma" panose="020B0604030504040204" pitchFamily="34" charset="0"/>
                <a:ea typeface="Tahoma" panose="020B0604030504040204" pitchFamily="34" charset="0"/>
                <a:cs typeface="Tahoma" panose="020B0604030504040204" pitchFamily="34" charset="0"/>
              </a:rPr>
              <a:t>, with serious consequences for economy and society. </a:t>
            </a:r>
          </a:p>
          <a:p>
            <a:pPr>
              <a:lnSpc>
                <a:spcPct val="100000"/>
              </a:lnSpc>
            </a:pPr>
            <a:r>
              <a:rPr lang="en-US" dirty="0">
                <a:latin typeface="Tahoma" panose="020B0604030504040204" pitchFamily="34" charset="0"/>
                <a:ea typeface="Tahoma" panose="020B0604030504040204" pitchFamily="34" charset="0"/>
                <a:cs typeface="Tahoma" panose="020B0604030504040204" pitchFamily="34" charset="0"/>
              </a:rPr>
              <a:t>The risk increases towards the end of winter.</a:t>
            </a: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a:p>
            <a:endParaRPr lang="en-US" sz="1200" dirty="0">
              <a:latin typeface="Tahoma" panose="020B0604030504040204" pitchFamily="34" charset="0"/>
              <a:ea typeface="Tahoma" panose="020B0604030504040204" pitchFamily="34" charset="0"/>
              <a:cs typeface="Tahoma" panose="020B0604030504040204" pitchFamily="34" charset="0"/>
            </a:endParaRPr>
          </a:p>
          <a:p>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5C1AA4A3-B8AC-C5C9-107A-4EEC9751EF86}"/>
              </a:ext>
            </a:extLst>
          </p:cNvPr>
          <p:cNvSpPr txBox="1"/>
          <p:nvPr/>
        </p:nvSpPr>
        <p:spPr>
          <a:xfrm>
            <a:off x="274410" y="5262252"/>
            <a:ext cx="5391483" cy="738664"/>
          </a:xfrm>
          <a:prstGeom prst="rect">
            <a:avLst/>
          </a:prstGeom>
          <a:noFill/>
        </p:spPr>
        <p:txBody>
          <a:bodyPr wrap="square" rtlCol="0">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Source : https://www.swissgrid.ch/en/home/newsroom/blog/2022/power-shortages-vs-power-system-failures.html</a:t>
            </a:r>
            <a:endParaRPr lang="fr-CH" sz="1400" dirty="0">
              <a:latin typeface="Tahoma" panose="020B0604030504040204" pitchFamily="34" charset="0"/>
              <a:ea typeface="Tahoma" panose="020B0604030504040204" pitchFamily="34" charset="0"/>
              <a:cs typeface="Tahoma" panose="020B0604030504040204" pitchFamily="34" charset="0"/>
            </a:endParaRPr>
          </a:p>
        </p:txBody>
      </p:sp>
      <p:grpSp>
        <p:nvGrpSpPr>
          <p:cNvPr id="14" name="Group 13">
            <a:extLst>
              <a:ext uri="{FF2B5EF4-FFF2-40B4-BE49-F238E27FC236}">
                <a16:creationId xmlns:a16="http://schemas.microsoft.com/office/drawing/2014/main" id="{2AB4D83A-D66B-ADC2-BC50-2C0E92F8C3AB}"/>
              </a:ext>
            </a:extLst>
          </p:cNvPr>
          <p:cNvGrpSpPr/>
          <p:nvPr/>
        </p:nvGrpSpPr>
        <p:grpSpPr>
          <a:xfrm>
            <a:off x="5907252" y="3450255"/>
            <a:ext cx="6108343" cy="2720205"/>
            <a:chOff x="5887142" y="3637584"/>
            <a:chExt cx="6108343" cy="2720205"/>
          </a:xfrm>
        </p:grpSpPr>
        <p:pic>
          <p:nvPicPr>
            <p:cNvPr id="11" name="Image 520436356">
              <a:extLst>
                <a:ext uri="{FF2B5EF4-FFF2-40B4-BE49-F238E27FC236}">
                  <a16:creationId xmlns:a16="http://schemas.microsoft.com/office/drawing/2014/main" id="{4542651D-8EC9-6926-9848-80381DC2E03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87142" y="3637584"/>
              <a:ext cx="6108343" cy="2720205"/>
            </a:xfrm>
            <a:prstGeom prst="rect">
              <a:avLst/>
            </a:prstGeom>
            <a:noFill/>
            <a:ln>
              <a:noFill/>
            </a:ln>
          </p:spPr>
        </p:pic>
        <p:pic>
          <p:nvPicPr>
            <p:cNvPr id="13" name="Picture 12">
              <a:extLst>
                <a:ext uri="{FF2B5EF4-FFF2-40B4-BE49-F238E27FC236}">
                  <a16:creationId xmlns:a16="http://schemas.microsoft.com/office/drawing/2014/main" id="{42F84808-2276-52E0-E16A-B062DEA8BBA8}"/>
                </a:ext>
              </a:extLst>
            </p:cNvPr>
            <p:cNvPicPr>
              <a:picLocks noChangeAspect="1"/>
            </p:cNvPicPr>
            <p:nvPr/>
          </p:nvPicPr>
          <p:blipFill>
            <a:blip r:embed="rId3"/>
            <a:stretch>
              <a:fillRect/>
            </a:stretch>
          </p:blipFill>
          <p:spPr>
            <a:xfrm>
              <a:off x="5887142" y="4242351"/>
              <a:ext cx="952583" cy="426757"/>
            </a:xfrm>
            <a:prstGeom prst="rect">
              <a:avLst/>
            </a:prstGeom>
          </p:spPr>
        </p:pic>
      </p:grpSp>
      <p:sp>
        <p:nvSpPr>
          <p:cNvPr id="16" name="TextBox 15">
            <a:extLst>
              <a:ext uri="{FF2B5EF4-FFF2-40B4-BE49-F238E27FC236}">
                <a16:creationId xmlns:a16="http://schemas.microsoft.com/office/drawing/2014/main" id="{BCBF1601-980A-DFB6-907D-E66591A33769}"/>
              </a:ext>
            </a:extLst>
          </p:cNvPr>
          <p:cNvSpPr txBox="1"/>
          <p:nvPr/>
        </p:nvSpPr>
        <p:spPr>
          <a:xfrm>
            <a:off x="6619693" y="6268158"/>
            <a:ext cx="5395902" cy="369332"/>
          </a:xfrm>
          <a:prstGeom prst="rect">
            <a:avLst/>
          </a:prstGeom>
          <a:noFill/>
        </p:spPr>
        <p:txBody>
          <a:bodyPr wrap="square">
            <a:spAutoFit/>
          </a:bodyPr>
          <a:lstStyle/>
          <a:p>
            <a:r>
              <a:rPr lang="fr-CH" dirty="0">
                <a:latin typeface="Arial"/>
                <a:cs typeface="Arial"/>
              </a:rPr>
              <a:t>Test </a:t>
            </a:r>
            <a:r>
              <a:rPr lang="fr-CH" dirty="0" err="1">
                <a:latin typeface="Arial"/>
                <a:cs typeface="Arial"/>
              </a:rPr>
              <a:t>lab</a:t>
            </a:r>
            <a:r>
              <a:rPr lang="fr-CH" dirty="0">
                <a:latin typeface="Arial"/>
                <a:cs typeface="Arial"/>
              </a:rPr>
              <a:t> HES-SO @ Swiss Digital Center, Sierre</a:t>
            </a:r>
            <a:endParaRPr lang="fr-CH" dirty="0"/>
          </a:p>
        </p:txBody>
      </p:sp>
    </p:spTree>
    <p:extLst>
      <p:ext uri="{BB962C8B-B14F-4D97-AF65-F5344CB8AC3E}">
        <p14:creationId xmlns:p14="http://schemas.microsoft.com/office/powerpoint/2010/main" val="4258762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97F01-BCF6-90C0-7320-EF3BC155B22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E2A1CDC-63C7-A935-39C9-3C5F96A8BAF8}"/>
              </a:ext>
            </a:extLst>
          </p:cNvPr>
          <p:cNvSpPr>
            <a:spLocks noGrp="1"/>
          </p:cNvSpPr>
          <p:nvPr>
            <p:ph type="body" sz="quarter" idx="10"/>
          </p:nvPr>
        </p:nvSpPr>
        <p:spPr/>
        <p:txBody>
          <a:bodyPr>
            <a:normAutofit/>
          </a:bodyPr>
          <a:lstStyle/>
          <a:p>
            <a:r>
              <a:rPr lang="en-US" sz="3300" dirty="0">
                <a:latin typeface="Tahoma" panose="020B0604030504040204" pitchFamily="34" charset="0"/>
                <a:ea typeface="Tahoma" panose="020B0604030504040204" pitchFamily="34" charset="0"/>
                <a:cs typeface="Tahoma" panose="020B0604030504040204" pitchFamily="34" charset="0"/>
              </a:rPr>
              <a:t>Power system failures</a:t>
            </a:r>
          </a:p>
          <a:p>
            <a:endParaRPr lang="fr-CH" sz="3200" dirty="0">
              <a:latin typeface="Tahoma" panose="020B0604030504040204" pitchFamily="34" charset="0"/>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0E0415E1-1592-F0E2-FD28-A55BF43D7985}"/>
              </a:ext>
            </a:extLst>
          </p:cNvPr>
          <p:cNvSpPr>
            <a:spLocks noGrp="1"/>
          </p:cNvSpPr>
          <p:nvPr>
            <p:ph type="body" sz="quarter" idx="13"/>
          </p:nvPr>
        </p:nvSpPr>
        <p:spPr/>
        <p:txBody>
          <a:bodyPr lIns="91440" tIns="45720" rIns="91440" bIns="45720" anchor="t"/>
          <a:lstStyle/>
          <a:p>
            <a:pPr>
              <a:lnSpc>
                <a:spcPct val="100000"/>
              </a:lnSpc>
              <a:spcAft>
                <a:spcPts val="600"/>
              </a:spcAft>
            </a:pPr>
            <a:r>
              <a:rPr lang="en-US" dirty="0">
                <a:latin typeface="Tahoma" panose="020B0604030504040204" pitchFamily="34" charset="0"/>
                <a:ea typeface="Tahoma" panose="020B0604030504040204" pitchFamily="34" charset="0"/>
                <a:cs typeface="Tahoma" panose="020B0604030504040204" pitchFamily="34" charset="0"/>
              </a:rPr>
              <a:t>In contrast to a power shortage, during a </a:t>
            </a:r>
            <a:r>
              <a:rPr lang="en-US" b="1" dirty="0">
                <a:latin typeface="Tahoma" panose="020B0604030504040204" pitchFamily="34" charset="0"/>
                <a:ea typeface="Tahoma" panose="020B0604030504040204" pitchFamily="34" charset="0"/>
                <a:cs typeface="Tahoma" panose="020B0604030504040204" pitchFamily="34" charset="0"/>
              </a:rPr>
              <a:t>power system failure </a:t>
            </a:r>
            <a:r>
              <a:rPr lang="en-US" dirty="0">
                <a:latin typeface="Tahoma" panose="020B0604030504040204" pitchFamily="34" charset="0"/>
                <a:ea typeface="Tahoma" panose="020B0604030504040204" pitchFamily="34" charset="0"/>
                <a:cs typeface="Tahoma" panose="020B0604030504040204" pitchFamily="34" charset="0"/>
              </a:rPr>
              <a:t>there is </a:t>
            </a:r>
            <a:r>
              <a:rPr lang="en-US" b="1" dirty="0">
                <a:latin typeface="Tahoma" panose="020B0604030504040204" pitchFamily="34" charset="0"/>
                <a:ea typeface="Tahoma" panose="020B0604030504040204" pitchFamily="34" charset="0"/>
                <a:cs typeface="Tahoma" panose="020B0604030504040204" pitchFamily="34" charset="0"/>
              </a:rPr>
              <a:t>usually enough energy </a:t>
            </a:r>
            <a:r>
              <a:rPr lang="en-US" dirty="0">
                <a:latin typeface="Tahoma" panose="020B0604030504040204" pitchFamily="34" charset="0"/>
                <a:ea typeface="Tahoma" panose="020B0604030504040204" pitchFamily="34" charset="0"/>
                <a:cs typeface="Tahoma" panose="020B0604030504040204" pitchFamily="34" charset="0"/>
              </a:rPr>
              <a:t>available to meet demand.</a:t>
            </a:r>
          </a:p>
          <a:p>
            <a:pPr>
              <a:lnSpc>
                <a:spcPct val="100000"/>
              </a:lnSpc>
              <a:spcAft>
                <a:spcPts val="600"/>
              </a:spcAft>
            </a:pPr>
            <a:r>
              <a:rPr lang="en-US" dirty="0">
                <a:latin typeface="Tahoma" panose="020B0604030504040204" pitchFamily="34" charset="0"/>
                <a:ea typeface="Tahoma" panose="020B0604030504040204" pitchFamily="34" charset="0"/>
                <a:cs typeface="Tahoma" panose="020B0604030504040204" pitchFamily="34" charset="0"/>
              </a:rPr>
              <a:t>However, </a:t>
            </a:r>
            <a:r>
              <a:rPr lang="en-US" b="1" dirty="0">
                <a:latin typeface="Tahoma" panose="020B0604030504040204" pitchFamily="34" charset="0"/>
                <a:ea typeface="Tahoma" panose="020B0604030504040204" pitchFamily="34" charset="0"/>
                <a:cs typeface="Tahoma" panose="020B0604030504040204" pitchFamily="34" charset="0"/>
              </a:rPr>
              <a:t>a chain of unfortunate circumstances </a:t>
            </a:r>
            <a:r>
              <a:rPr lang="en-US" dirty="0">
                <a:latin typeface="Tahoma" panose="020B0604030504040204" pitchFamily="34" charset="0"/>
                <a:ea typeface="Tahoma" panose="020B0604030504040204" pitchFamily="34" charset="0"/>
                <a:cs typeface="Tahoma" panose="020B0604030504040204" pitchFamily="34" charset="0"/>
              </a:rPr>
              <a:t>means that the </a:t>
            </a:r>
            <a:r>
              <a:rPr lang="en-US" b="1" dirty="0">
                <a:latin typeface="Tahoma" panose="020B0604030504040204" pitchFamily="34" charset="0"/>
                <a:ea typeface="Tahoma" panose="020B0604030504040204" pitchFamily="34" charset="0"/>
                <a:cs typeface="Tahoma" panose="020B0604030504040204" pitchFamily="34" charset="0"/>
              </a:rPr>
              <a:t>energy can no longer be transported </a:t>
            </a:r>
            <a:r>
              <a:rPr lang="en-US" dirty="0">
                <a:latin typeface="Tahoma" panose="020B0604030504040204" pitchFamily="34" charset="0"/>
                <a:ea typeface="Tahoma" panose="020B0604030504040204" pitchFamily="34" charset="0"/>
                <a:cs typeface="Tahoma" panose="020B0604030504040204" pitchFamily="34" charset="0"/>
              </a:rPr>
              <a:t>from the power plant to consumers. </a:t>
            </a:r>
          </a:p>
          <a:p>
            <a:pPr>
              <a:lnSpc>
                <a:spcPct val="100000"/>
              </a:lnSpc>
              <a:spcAft>
                <a:spcPts val="600"/>
              </a:spcAft>
            </a:pPr>
            <a:r>
              <a:rPr lang="en-US" dirty="0">
                <a:latin typeface="Tahoma" panose="020B0604030504040204" pitchFamily="34" charset="0"/>
                <a:ea typeface="Tahoma" panose="020B0604030504040204" pitchFamily="34" charset="0"/>
                <a:cs typeface="Tahoma" panose="020B0604030504040204" pitchFamily="34" charset="0"/>
              </a:rPr>
              <a:t>If, for example, a natural event causes grid elements to fail, this can result in other elements being overloaded. These are then automatically disconnected.</a:t>
            </a:r>
          </a:p>
          <a:p>
            <a:endParaRPr lang="en-US" dirty="0"/>
          </a:p>
          <a:p>
            <a:endParaRPr lang="en-US" dirty="0"/>
          </a:p>
          <a:p>
            <a:endParaRPr lang="en-US" dirty="0"/>
          </a:p>
          <a:p>
            <a:endParaRPr lang="en-US" dirty="0"/>
          </a:p>
          <a:p>
            <a:r>
              <a:rPr lang="en-US" sz="1400" dirty="0">
                <a:latin typeface="Tahoma" panose="020B0604030504040204" pitchFamily="34" charset="0"/>
                <a:ea typeface="Tahoma" panose="020B0604030504040204" pitchFamily="34" charset="0"/>
                <a:cs typeface="Tahoma" panose="020B0604030504040204" pitchFamily="34" charset="0"/>
              </a:rPr>
              <a:t>Source : https://www.swissgrid.ch/en/home/newsroom/blog/2022/power-shortages-vs-power-system-failures.html</a:t>
            </a:r>
            <a:endParaRPr lang="fr-CH" sz="1400" dirty="0">
              <a:latin typeface="Tahoma" panose="020B0604030504040204" pitchFamily="34" charset="0"/>
              <a:ea typeface="Tahoma" panose="020B0604030504040204" pitchFamily="34" charset="0"/>
              <a:cs typeface="Tahoma" panose="020B0604030504040204" pitchFamily="34" charset="0"/>
            </a:endParaRPr>
          </a:p>
          <a:p>
            <a:endParaRPr lang="en-US" dirty="0"/>
          </a:p>
        </p:txBody>
      </p:sp>
      <p:sp>
        <p:nvSpPr>
          <p:cNvPr id="4" name="Text Placeholder 3">
            <a:extLst>
              <a:ext uri="{FF2B5EF4-FFF2-40B4-BE49-F238E27FC236}">
                <a16:creationId xmlns:a16="http://schemas.microsoft.com/office/drawing/2014/main" id="{19B7EED3-3BA5-24E8-33EA-A66D04EFEEA7}"/>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E18F2C6A-CA34-10DE-4E2E-7E8436A6CEEA}"/>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ACF70FC6-619D-0382-3CAF-C4B1E16FFC80}"/>
              </a:ext>
            </a:extLst>
          </p:cNvPr>
          <p:cNvSpPr>
            <a:spLocks noGrp="1"/>
          </p:cNvSpPr>
          <p:nvPr>
            <p:ph type="body" sz="quarter" idx="22"/>
          </p:nvPr>
        </p:nvSpPr>
        <p:spPr/>
        <p:txBody>
          <a:bodyPr/>
          <a:lstStyle/>
          <a:p>
            <a:endParaRPr lang="en-US"/>
          </a:p>
        </p:txBody>
      </p:sp>
    </p:spTree>
    <p:extLst>
      <p:ext uri="{BB962C8B-B14F-4D97-AF65-F5344CB8AC3E}">
        <p14:creationId xmlns:p14="http://schemas.microsoft.com/office/powerpoint/2010/main" val="1706083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BE390-A31A-2687-8483-A6735A6A0D8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0F3D767-8FF1-AE2D-099F-93585274234F}"/>
              </a:ext>
            </a:extLst>
          </p:cNvPr>
          <p:cNvSpPr>
            <a:spLocks noGrp="1"/>
          </p:cNvSpPr>
          <p:nvPr>
            <p:ph type="body" sz="quarter" idx="10"/>
          </p:nvPr>
        </p:nvSpPr>
        <p:spPr/>
        <p:txBody>
          <a:bodyPr>
            <a:normAutofit/>
          </a:bodyPr>
          <a:lstStyle/>
          <a:p>
            <a:r>
              <a:rPr lang="fr-CH" sz="3200" dirty="0">
                <a:latin typeface="Tahoma" panose="020B0604030504040204" pitchFamily="34" charset="0"/>
                <a:ea typeface="Tahoma" panose="020B0604030504040204" pitchFamily="34" charset="0"/>
                <a:cs typeface="Tahoma" panose="020B0604030504040204" pitchFamily="34" charset="0"/>
              </a:rPr>
              <a:t>Worldwide blackout </a:t>
            </a:r>
            <a:r>
              <a:rPr lang="en-AU" sz="3200" dirty="0">
                <a:latin typeface="Tahoma" panose="020B0604030504040204" pitchFamily="34" charset="0"/>
                <a:ea typeface="Tahoma" panose="020B0604030504040204" pitchFamily="34" charset="0"/>
                <a:cs typeface="Tahoma" panose="020B0604030504040204" pitchFamily="34" charset="0"/>
              </a:rPr>
              <a:t>referencing</a:t>
            </a:r>
            <a:r>
              <a:rPr lang="fr-CH" sz="3200" dirty="0">
                <a:latin typeface="Tahoma" panose="020B0604030504040204" pitchFamily="34" charset="0"/>
                <a:ea typeface="Tahoma" panose="020B0604030504040204" pitchFamily="34" charset="0"/>
                <a:cs typeface="Tahoma" panose="020B0604030504040204" pitchFamily="34" charset="0"/>
              </a:rPr>
              <a:t> (in </a:t>
            </a:r>
            <a:r>
              <a:rPr lang="en-AU" sz="3200" dirty="0">
                <a:latin typeface="Tahoma" panose="020B0604030504040204" pitchFamily="34" charset="0"/>
                <a:ea typeface="Tahoma" panose="020B0604030504040204" pitchFamily="34" charset="0"/>
                <a:cs typeface="Tahoma" panose="020B0604030504040204" pitchFamily="34" charset="0"/>
              </a:rPr>
              <a:t>progress</a:t>
            </a:r>
            <a:r>
              <a:rPr lang="fr-CH" sz="3200" dirty="0">
                <a:latin typeface="Tahoma" panose="020B0604030504040204" pitchFamily="34" charset="0"/>
                <a:ea typeface="Tahoma" panose="020B0604030504040204" pitchFamily="34" charset="0"/>
                <a:cs typeface="Tahoma" panose="020B0604030504040204" pitchFamily="34" charset="0"/>
              </a:rPr>
              <a:t>)</a:t>
            </a:r>
          </a:p>
        </p:txBody>
      </p:sp>
      <p:sp>
        <p:nvSpPr>
          <p:cNvPr id="4" name="Text Placeholder 3">
            <a:extLst>
              <a:ext uri="{FF2B5EF4-FFF2-40B4-BE49-F238E27FC236}">
                <a16:creationId xmlns:a16="http://schemas.microsoft.com/office/drawing/2014/main" id="{3B48910F-335A-0429-6F1D-B362C8B9F4BE}"/>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3B4FB3A8-3C8B-A8B8-E57A-D31317B384EA}"/>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2A8179D2-48D5-BCD5-2C2E-43031B7AADD6}"/>
              </a:ext>
            </a:extLst>
          </p:cNvPr>
          <p:cNvSpPr>
            <a:spLocks noGrp="1"/>
          </p:cNvSpPr>
          <p:nvPr>
            <p:ph type="body" sz="quarter" idx="22"/>
          </p:nvPr>
        </p:nvSpPr>
        <p:spPr/>
        <p:txBody>
          <a:bodyPr/>
          <a:lstStyle/>
          <a:p>
            <a:endParaRPr lang="en-US"/>
          </a:p>
        </p:txBody>
      </p:sp>
      <p:graphicFrame>
        <p:nvGraphicFramePr>
          <p:cNvPr id="7" name="Tableau 6">
            <a:extLst>
              <a:ext uri="{FF2B5EF4-FFF2-40B4-BE49-F238E27FC236}">
                <a16:creationId xmlns:a16="http://schemas.microsoft.com/office/drawing/2014/main" id="{9DB8F8C3-6CD6-A6A2-0632-01C7935425FD}"/>
              </a:ext>
            </a:extLst>
          </p:cNvPr>
          <p:cNvGraphicFramePr>
            <a:graphicFrameLocks noGrp="1"/>
          </p:cNvGraphicFramePr>
          <p:nvPr>
            <p:extLst>
              <p:ext uri="{D42A27DB-BD31-4B8C-83A1-F6EECF244321}">
                <p14:modId xmlns:p14="http://schemas.microsoft.com/office/powerpoint/2010/main" val="1246366845"/>
              </p:ext>
            </p:extLst>
          </p:nvPr>
        </p:nvGraphicFramePr>
        <p:xfrm>
          <a:off x="390525" y="1454598"/>
          <a:ext cx="10835774" cy="4736761"/>
        </p:xfrm>
        <a:graphic>
          <a:graphicData uri="http://schemas.openxmlformats.org/drawingml/2006/table">
            <a:tbl>
              <a:tblPr firstRow="1" firstCol="1" bandRow="1">
                <a:tableStyleId>{F5AB1C69-6EDB-4FF4-983F-18BD219EF322}</a:tableStyleId>
              </a:tblPr>
              <a:tblGrid>
                <a:gridCol w="2166538">
                  <a:extLst>
                    <a:ext uri="{9D8B030D-6E8A-4147-A177-3AD203B41FA5}">
                      <a16:colId xmlns:a16="http://schemas.microsoft.com/office/drawing/2014/main" val="618028554"/>
                    </a:ext>
                  </a:extLst>
                </a:gridCol>
                <a:gridCol w="2167309">
                  <a:extLst>
                    <a:ext uri="{9D8B030D-6E8A-4147-A177-3AD203B41FA5}">
                      <a16:colId xmlns:a16="http://schemas.microsoft.com/office/drawing/2014/main" val="3619428497"/>
                    </a:ext>
                  </a:extLst>
                </a:gridCol>
                <a:gridCol w="2167309">
                  <a:extLst>
                    <a:ext uri="{9D8B030D-6E8A-4147-A177-3AD203B41FA5}">
                      <a16:colId xmlns:a16="http://schemas.microsoft.com/office/drawing/2014/main" val="1876167971"/>
                    </a:ext>
                  </a:extLst>
                </a:gridCol>
                <a:gridCol w="2167309">
                  <a:extLst>
                    <a:ext uri="{9D8B030D-6E8A-4147-A177-3AD203B41FA5}">
                      <a16:colId xmlns:a16="http://schemas.microsoft.com/office/drawing/2014/main" val="1576961548"/>
                    </a:ext>
                  </a:extLst>
                </a:gridCol>
                <a:gridCol w="2167309">
                  <a:extLst>
                    <a:ext uri="{9D8B030D-6E8A-4147-A177-3AD203B41FA5}">
                      <a16:colId xmlns:a16="http://schemas.microsoft.com/office/drawing/2014/main" val="512398230"/>
                    </a:ext>
                  </a:extLst>
                </a:gridCol>
              </a:tblGrid>
              <a:tr h="426920">
                <a:tc>
                  <a:txBody>
                    <a:bodyPr/>
                    <a:lstStyle/>
                    <a:p>
                      <a:pPr algn="ctr">
                        <a:lnSpc>
                          <a:spcPct val="107000"/>
                        </a:lnSpc>
                        <a:spcAft>
                          <a:spcPts val="800"/>
                        </a:spcAft>
                      </a:pPr>
                      <a:r>
                        <a:rPr lang="fr-CH" sz="1200" b="1" kern="100">
                          <a:effectLst/>
                          <a:latin typeface="Tahoma"/>
                        </a:rPr>
                        <a:t>Location</a:t>
                      </a:r>
                      <a:endParaRPr lang="fr-CH" sz="1200" b="1" kern="100">
                        <a:effectLst/>
                        <a:latin typeface="Tahoma"/>
                        <a:ea typeface="Tahoma"/>
                        <a:cs typeface="Tahoma"/>
                      </a:endParaRPr>
                    </a:p>
                  </a:txBody>
                  <a:tcPr marL="67196" marR="67196" marT="0" marB="0" anchor="ctr">
                    <a:solidFill>
                      <a:srgbClr val="00609C"/>
                    </a:solidFill>
                  </a:tcPr>
                </a:tc>
                <a:tc>
                  <a:txBody>
                    <a:bodyPr/>
                    <a:lstStyle/>
                    <a:p>
                      <a:pPr algn="ctr">
                        <a:lnSpc>
                          <a:spcPct val="107000"/>
                        </a:lnSpc>
                        <a:spcAft>
                          <a:spcPts val="800"/>
                        </a:spcAft>
                      </a:pPr>
                      <a:r>
                        <a:rPr lang="fr-CH" sz="1200" b="1" kern="100">
                          <a:effectLst/>
                          <a:latin typeface="Tahoma"/>
                        </a:rPr>
                        <a:t>Year</a:t>
                      </a:r>
                      <a:endParaRPr lang="fr-CH" sz="1200" b="1" kern="100">
                        <a:effectLst/>
                        <a:latin typeface="Tahoma"/>
                        <a:ea typeface="Tahoma"/>
                        <a:cs typeface="Tahoma"/>
                      </a:endParaRPr>
                    </a:p>
                  </a:txBody>
                  <a:tcPr marL="67196" marR="67196" marT="0" marB="0" anchor="ctr">
                    <a:solidFill>
                      <a:srgbClr val="00609C"/>
                    </a:solidFill>
                  </a:tcPr>
                </a:tc>
                <a:tc>
                  <a:txBody>
                    <a:bodyPr/>
                    <a:lstStyle/>
                    <a:p>
                      <a:pPr algn="ctr">
                        <a:lnSpc>
                          <a:spcPct val="107000"/>
                        </a:lnSpc>
                        <a:spcAft>
                          <a:spcPts val="800"/>
                        </a:spcAft>
                      </a:pPr>
                      <a:r>
                        <a:rPr lang="fr-CH" sz="1200" b="1" kern="100">
                          <a:effectLst/>
                          <a:latin typeface="Tahoma"/>
                        </a:rPr>
                        <a:t>Duration</a:t>
                      </a:r>
                      <a:endParaRPr lang="fr-CH" sz="1200" b="1" kern="100">
                        <a:effectLst/>
                        <a:latin typeface="Tahoma"/>
                        <a:ea typeface="Tahoma"/>
                        <a:cs typeface="Tahoma"/>
                      </a:endParaRPr>
                    </a:p>
                  </a:txBody>
                  <a:tcPr marL="67196" marR="67196" marT="0" marB="0" anchor="ctr">
                    <a:solidFill>
                      <a:srgbClr val="00609C"/>
                    </a:solidFill>
                  </a:tcPr>
                </a:tc>
                <a:tc>
                  <a:txBody>
                    <a:bodyPr/>
                    <a:lstStyle/>
                    <a:p>
                      <a:pPr algn="ctr">
                        <a:lnSpc>
                          <a:spcPct val="107000"/>
                        </a:lnSpc>
                        <a:spcAft>
                          <a:spcPts val="800"/>
                        </a:spcAft>
                      </a:pPr>
                      <a:r>
                        <a:rPr lang="fr-CH" sz="1200" b="1" kern="100">
                          <a:effectLst/>
                          <a:latin typeface="Tahoma"/>
                        </a:rPr>
                        <a:t>No. of people</a:t>
                      </a:r>
                      <a:endParaRPr lang="fr-CH" sz="1200" b="1" kern="100">
                        <a:effectLst/>
                        <a:latin typeface="Tahoma"/>
                        <a:ea typeface="Tahoma"/>
                        <a:cs typeface="Tahoma"/>
                      </a:endParaRPr>
                    </a:p>
                  </a:txBody>
                  <a:tcPr marL="67196" marR="67196" marT="0" marB="0" anchor="ctr">
                    <a:solidFill>
                      <a:srgbClr val="00609C"/>
                    </a:solidFill>
                  </a:tcPr>
                </a:tc>
                <a:tc>
                  <a:txBody>
                    <a:bodyPr/>
                    <a:lstStyle/>
                    <a:p>
                      <a:pPr algn="ctr">
                        <a:lnSpc>
                          <a:spcPct val="107000"/>
                        </a:lnSpc>
                        <a:spcAft>
                          <a:spcPts val="800"/>
                        </a:spcAft>
                      </a:pPr>
                      <a:r>
                        <a:rPr lang="fr-CH" sz="1200" b="1" kern="100">
                          <a:effectLst/>
                          <a:latin typeface="Tahoma"/>
                        </a:rPr>
                        <a:t>Causes </a:t>
                      </a:r>
                      <a:endParaRPr lang="fr-CH" sz="1200" b="1" kern="100">
                        <a:effectLst/>
                        <a:latin typeface="Tahoma"/>
                        <a:ea typeface="Tahoma"/>
                        <a:cs typeface="Tahoma"/>
                      </a:endParaRPr>
                    </a:p>
                  </a:txBody>
                  <a:tcPr marL="67196" marR="67196" marT="0" marB="0" anchor="ctr">
                    <a:solidFill>
                      <a:srgbClr val="00609C"/>
                    </a:solidFill>
                  </a:tcPr>
                </a:tc>
                <a:extLst>
                  <a:ext uri="{0D108BD9-81ED-4DB2-BD59-A6C34878D82A}">
                    <a16:rowId xmlns:a16="http://schemas.microsoft.com/office/drawing/2014/main" val="1245962273"/>
                  </a:ext>
                </a:extLst>
              </a:tr>
              <a:tr h="426920">
                <a:tc>
                  <a:txBody>
                    <a:bodyPr/>
                    <a:lstStyle/>
                    <a:p>
                      <a:pPr algn="l">
                        <a:lnSpc>
                          <a:spcPct val="107000"/>
                        </a:lnSpc>
                        <a:spcAft>
                          <a:spcPts val="800"/>
                        </a:spcAft>
                      </a:pPr>
                      <a:r>
                        <a:rPr lang="fr-CH" sz="1200" b="1" kern="100">
                          <a:effectLst/>
                          <a:latin typeface="Tahoma"/>
                        </a:rPr>
                        <a:t>Marseille</a:t>
                      </a: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2023</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10h</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6'000</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Cold and overload</a:t>
                      </a:r>
                      <a:endParaRPr lang="fr-CH" sz="1200" kern="100">
                        <a:effectLst/>
                        <a:latin typeface="Tahoma"/>
                        <a:ea typeface="Tahoma"/>
                        <a:cs typeface="Tahoma"/>
                      </a:endParaRPr>
                    </a:p>
                  </a:txBody>
                  <a:tcPr marL="67196" marR="67196" marT="0" marB="0" anchor="ctr"/>
                </a:tc>
                <a:extLst>
                  <a:ext uri="{0D108BD9-81ED-4DB2-BD59-A6C34878D82A}">
                    <a16:rowId xmlns:a16="http://schemas.microsoft.com/office/drawing/2014/main" val="23653024"/>
                  </a:ext>
                </a:extLst>
              </a:tr>
              <a:tr h="581127">
                <a:tc>
                  <a:txBody>
                    <a:bodyPr/>
                    <a:lstStyle/>
                    <a:p>
                      <a:pPr algn="l">
                        <a:lnSpc>
                          <a:spcPct val="107000"/>
                        </a:lnSpc>
                        <a:spcAft>
                          <a:spcPts val="800"/>
                        </a:spcAft>
                      </a:pPr>
                      <a:r>
                        <a:rPr lang="fr-CH" sz="1200" b="1" kern="100" dirty="0">
                          <a:effectLst/>
                          <a:latin typeface="Tahoma"/>
                        </a:rPr>
                        <a:t>Var and Alpes-Maritimes</a:t>
                      </a:r>
                    </a:p>
                    <a:p>
                      <a:pPr algn="l">
                        <a:lnSpc>
                          <a:spcPct val="107000"/>
                        </a:lnSpc>
                        <a:spcAft>
                          <a:spcPts val="800"/>
                        </a:spcAft>
                      </a:pPr>
                      <a:endParaRPr lang="fr-CH" sz="1200" b="1" kern="100" dirty="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2023</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A few hours</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750'000</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Usage overload</a:t>
                      </a:r>
                      <a:endParaRPr lang="fr-CH" sz="1200" kern="100">
                        <a:effectLst/>
                        <a:latin typeface="Tahoma"/>
                        <a:ea typeface="Tahoma"/>
                        <a:cs typeface="Tahoma"/>
                      </a:endParaRPr>
                    </a:p>
                  </a:txBody>
                  <a:tcPr marL="67196" marR="67196" marT="0" marB="0" anchor="ctr"/>
                </a:tc>
                <a:extLst>
                  <a:ext uri="{0D108BD9-81ED-4DB2-BD59-A6C34878D82A}">
                    <a16:rowId xmlns:a16="http://schemas.microsoft.com/office/drawing/2014/main" val="105703535"/>
                  </a:ext>
                </a:extLst>
              </a:tr>
              <a:tr h="581127">
                <a:tc>
                  <a:txBody>
                    <a:bodyPr/>
                    <a:lstStyle/>
                    <a:p>
                      <a:pPr algn="l">
                        <a:lnSpc>
                          <a:spcPct val="107000"/>
                        </a:lnSpc>
                        <a:spcAft>
                          <a:spcPts val="800"/>
                        </a:spcAft>
                      </a:pPr>
                      <a:r>
                        <a:rPr lang="fr-CH" sz="1200" b="1" kern="100">
                          <a:effectLst/>
                          <a:latin typeface="Tahoma"/>
                        </a:rPr>
                        <a:t>Texas</a:t>
                      </a: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b="1" kern="100">
                          <a:solidFill>
                            <a:schemeClr val="tx1"/>
                          </a:solidFill>
                          <a:effectLst/>
                          <a:latin typeface="Tahoma"/>
                        </a:rPr>
                        <a:t>2021</a:t>
                      </a: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A few days</a:t>
                      </a: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4,500,000 households</a:t>
                      </a: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Storms</a:t>
                      </a:r>
                      <a:endParaRPr lang="fr-CH" sz="1200" b="1" kern="100" dirty="0">
                        <a:solidFill>
                          <a:schemeClr val="tx1"/>
                        </a:solidFill>
                        <a:effectLst/>
                        <a:latin typeface="Tahoma"/>
                        <a:ea typeface="Tahoma"/>
                        <a:cs typeface="Tahoma"/>
                      </a:endParaRPr>
                    </a:p>
                  </a:txBody>
                  <a:tcPr marL="67196" marR="67196" marT="0" marB="0" anchor="ctr"/>
                </a:tc>
                <a:extLst>
                  <a:ext uri="{0D108BD9-81ED-4DB2-BD59-A6C34878D82A}">
                    <a16:rowId xmlns:a16="http://schemas.microsoft.com/office/drawing/2014/main" val="934989929"/>
                  </a:ext>
                </a:extLst>
              </a:tr>
              <a:tr h="365293">
                <a:tc>
                  <a:txBody>
                    <a:bodyPr/>
                    <a:lstStyle/>
                    <a:p>
                      <a:pPr algn="l">
                        <a:lnSpc>
                          <a:spcPct val="107000"/>
                        </a:lnSpc>
                        <a:spcAft>
                          <a:spcPts val="800"/>
                        </a:spcAft>
                      </a:pPr>
                      <a:r>
                        <a:rPr lang="fr-CH" sz="1200" b="1" kern="100">
                          <a:effectLst/>
                          <a:latin typeface="Tahoma"/>
                        </a:rPr>
                        <a:t>Japan</a:t>
                      </a:r>
                    </a:p>
                    <a:p>
                      <a:pPr algn="l">
                        <a:lnSpc>
                          <a:spcPct val="107000"/>
                        </a:lnSpc>
                        <a:spcAft>
                          <a:spcPts val="800"/>
                        </a:spcAft>
                      </a:pP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2011</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More than a month</a:t>
                      </a:r>
                      <a:endParaRPr lang="fr-CH" sz="1200" kern="100" dirty="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2,600,000 households</a:t>
                      </a:r>
                    </a:p>
                    <a:p>
                      <a:pPr>
                        <a:lnSpc>
                          <a:spcPct val="107000"/>
                        </a:lnSpc>
                        <a:spcAft>
                          <a:spcPts val="800"/>
                        </a:spcAft>
                      </a:pPr>
                      <a:r>
                        <a:rPr lang="fr-CH" sz="1200" kern="100">
                          <a:effectLst/>
                          <a:latin typeface="Tahoma"/>
                        </a:rPr>
                        <a:t>(165,000 households still affected, on 02.04.2011)</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Earthquake</a:t>
                      </a:r>
                      <a:endParaRPr lang="fr-CH" sz="1200" kern="100">
                        <a:effectLst/>
                        <a:latin typeface="Tahoma"/>
                        <a:ea typeface="Tahoma"/>
                        <a:cs typeface="Tahoma"/>
                      </a:endParaRPr>
                    </a:p>
                  </a:txBody>
                  <a:tcPr marL="67196" marR="67196" marT="0" marB="0" anchor="ctr"/>
                </a:tc>
                <a:extLst>
                  <a:ext uri="{0D108BD9-81ED-4DB2-BD59-A6C34878D82A}">
                    <a16:rowId xmlns:a16="http://schemas.microsoft.com/office/drawing/2014/main" val="2309443350"/>
                  </a:ext>
                </a:extLst>
              </a:tr>
              <a:tr h="720270">
                <a:tc>
                  <a:txBody>
                    <a:bodyPr/>
                    <a:lstStyle/>
                    <a:p>
                      <a:pPr algn="l">
                        <a:lnSpc>
                          <a:spcPct val="107000"/>
                        </a:lnSpc>
                        <a:spcAft>
                          <a:spcPts val="800"/>
                        </a:spcAft>
                      </a:pPr>
                      <a:r>
                        <a:rPr lang="fr-CH" sz="1200" b="1" kern="100">
                          <a:effectLst/>
                          <a:latin typeface="Tahoma"/>
                        </a:rPr>
                        <a:t>Italy</a:t>
                      </a: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b="1" kern="100">
                          <a:solidFill>
                            <a:schemeClr val="tx1"/>
                          </a:solidFill>
                          <a:effectLst/>
                          <a:latin typeface="Tahoma"/>
                        </a:rPr>
                        <a:t>2003</a:t>
                      </a:r>
                    </a:p>
                    <a:p>
                      <a:pPr>
                        <a:lnSpc>
                          <a:spcPct val="107000"/>
                        </a:lnSpc>
                        <a:spcAft>
                          <a:spcPts val="800"/>
                        </a:spcAft>
                      </a:pP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A few hours</a:t>
                      </a: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57,200,000 (whole country)</a:t>
                      </a:r>
                      <a:endParaRPr lang="fr-CH" sz="1200" b="1" kern="100" dirty="0">
                        <a:solidFill>
                          <a:schemeClr val="tx1"/>
                        </a:solidFill>
                        <a:effectLst/>
                        <a:latin typeface="Tahoma"/>
                        <a:ea typeface="Tahoma"/>
                        <a:cs typeface="Tahoma"/>
                      </a:endParaRPr>
                    </a:p>
                  </a:txBody>
                  <a:tcPr marL="67196" marR="67196" marT="0" marB="0" anchor="ctr"/>
                </a:tc>
                <a:tc>
                  <a:txBody>
                    <a:bodyPr/>
                    <a:lstStyle/>
                    <a:p>
                      <a:pPr>
                        <a:lnSpc>
                          <a:spcPct val="107000"/>
                        </a:lnSpc>
                        <a:spcAft>
                          <a:spcPts val="800"/>
                        </a:spcAft>
                      </a:pPr>
                      <a:r>
                        <a:rPr lang="fr-CH" sz="1200" b="1" kern="100">
                          <a:solidFill>
                            <a:schemeClr val="tx1"/>
                          </a:solidFill>
                          <a:effectLst/>
                          <a:latin typeface="Tahoma"/>
                        </a:rPr>
                        <a:t>Outage of HV lines in Switzerland and France (suppliers, domino effect)</a:t>
                      </a:r>
                      <a:endParaRPr lang="fr-CH" sz="1200" b="1" kern="100" dirty="0">
                        <a:solidFill>
                          <a:schemeClr val="tx1"/>
                        </a:solidFill>
                        <a:effectLst/>
                        <a:latin typeface="Tahoma"/>
                        <a:ea typeface="Tahoma"/>
                        <a:cs typeface="Tahoma"/>
                      </a:endParaRPr>
                    </a:p>
                  </a:txBody>
                  <a:tcPr marL="67196" marR="67196" marT="0" marB="0" anchor="ctr"/>
                </a:tc>
                <a:extLst>
                  <a:ext uri="{0D108BD9-81ED-4DB2-BD59-A6C34878D82A}">
                    <a16:rowId xmlns:a16="http://schemas.microsoft.com/office/drawing/2014/main" val="2866013844"/>
                  </a:ext>
                </a:extLst>
              </a:tr>
              <a:tr h="426920">
                <a:tc>
                  <a:txBody>
                    <a:bodyPr/>
                    <a:lstStyle/>
                    <a:p>
                      <a:pPr algn="l">
                        <a:lnSpc>
                          <a:spcPct val="107000"/>
                        </a:lnSpc>
                        <a:spcAft>
                          <a:spcPts val="800"/>
                        </a:spcAft>
                      </a:pPr>
                      <a:r>
                        <a:rPr lang="fr-CH" sz="1200" b="1" kern="100">
                          <a:effectLst/>
                          <a:latin typeface="Tahoma"/>
                        </a:rPr>
                        <a:t>USA-Canada</a:t>
                      </a: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2003</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2 weeks (max.)</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55'000'000</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Usage overload</a:t>
                      </a:r>
                      <a:endParaRPr lang="fr-CH" sz="1200" kern="100">
                        <a:effectLst/>
                        <a:latin typeface="Tahoma"/>
                        <a:ea typeface="Tahoma"/>
                        <a:cs typeface="Tahoma"/>
                      </a:endParaRPr>
                    </a:p>
                  </a:txBody>
                  <a:tcPr marL="67196" marR="67196" marT="0" marB="0" anchor="ctr"/>
                </a:tc>
                <a:extLst>
                  <a:ext uri="{0D108BD9-81ED-4DB2-BD59-A6C34878D82A}">
                    <a16:rowId xmlns:a16="http://schemas.microsoft.com/office/drawing/2014/main" val="1292999136"/>
                  </a:ext>
                </a:extLst>
              </a:tr>
              <a:tr h="426920">
                <a:tc>
                  <a:txBody>
                    <a:bodyPr/>
                    <a:lstStyle/>
                    <a:p>
                      <a:pPr algn="l">
                        <a:lnSpc>
                          <a:spcPct val="107000"/>
                        </a:lnSpc>
                        <a:spcAft>
                          <a:spcPts val="800"/>
                        </a:spcAft>
                      </a:pPr>
                      <a:r>
                        <a:rPr lang="fr-CH" sz="1200" b="1" kern="100">
                          <a:effectLst/>
                          <a:latin typeface="Tahoma"/>
                        </a:rPr>
                        <a:t>USA-Canada</a:t>
                      </a: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1998</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45 days (max.)</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Several million</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Storms and ice</a:t>
                      </a:r>
                      <a:endParaRPr lang="fr-CH" sz="1200" kern="100">
                        <a:effectLst/>
                        <a:latin typeface="Tahoma"/>
                        <a:ea typeface="Tahoma"/>
                        <a:cs typeface="Tahoma"/>
                      </a:endParaRPr>
                    </a:p>
                  </a:txBody>
                  <a:tcPr marL="67196" marR="67196" marT="0" marB="0" anchor="ctr"/>
                </a:tc>
                <a:extLst>
                  <a:ext uri="{0D108BD9-81ED-4DB2-BD59-A6C34878D82A}">
                    <a16:rowId xmlns:a16="http://schemas.microsoft.com/office/drawing/2014/main" val="1898094858"/>
                  </a:ext>
                </a:extLst>
              </a:tr>
              <a:tr h="426920">
                <a:tc>
                  <a:txBody>
                    <a:bodyPr/>
                    <a:lstStyle/>
                    <a:p>
                      <a:pPr algn="l">
                        <a:lnSpc>
                          <a:spcPct val="107000"/>
                        </a:lnSpc>
                        <a:spcAft>
                          <a:spcPts val="800"/>
                        </a:spcAft>
                      </a:pPr>
                      <a:r>
                        <a:rPr lang="fr-CH" sz="1200" b="1" kern="100">
                          <a:effectLst/>
                          <a:latin typeface="Tahoma"/>
                        </a:rPr>
                        <a:t>France</a:t>
                      </a:r>
                    </a:p>
                    <a:p>
                      <a:pPr algn="l">
                        <a:lnSpc>
                          <a:spcPct val="107000"/>
                        </a:lnSpc>
                        <a:spcAft>
                          <a:spcPts val="800"/>
                        </a:spcAft>
                      </a:pPr>
                      <a:endParaRPr lang="fr-CH" sz="1200" b="1" kern="100">
                        <a:effectLst/>
                        <a:latin typeface="Tahoma"/>
                        <a:ea typeface="Tahoma"/>
                        <a:cs typeface="Tahoma"/>
                      </a:endParaRPr>
                    </a:p>
                  </a:txBody>
                  <a:tcPr marL="67196" marR="67196" marT="0" marB="0" anchor="ctr">
                    <a:solidFill>
                      <a:srgbClr val="00609C"/>
                    </a:solidFill>
                  </a:tcPr>
                </a:tc>
                <a:tc>
                  <a:txBody>
                    <a:bodyPr/>
                    <a:lstStyle/>
                    <a:p>
                      <a:pPr>
                        <a:lnSpc>
                          <a:spcPct val="107000"/>
                        </a:lnSpc>
                        <a:spcAft>
                          <a:spcPts val="800"/>
                        </a:spcAft>
                      </a:pPr>
                      <a:r>
                        <a:rPr lang="fr-CH" sz="1200" kern="100">
                          <a:effectLst/>
                          <a:latin typeface="Tahoma"/>
                        </a:rPr>
                        <a:t>1999</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19 days</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fr-CH" sz="1200" kern="100">
                          <a:effectLst/>
                          <a:latin typeface="Tahoma"/>
                        </a:rPr>
                        <a:t>3'600'000</a:t>
                      </a:r>
                      <a:endParaRPr lang="fr-CH" sz="1200" kern="100">
                        <a:effectLst/>
                        <a:latin typeface="Tahoma"/>
                        <a:ea typeface="Tahoma"/>
                        <a:cs typeface="Tahoma"/>
                      </a:endParaRPr>
                    </a:p>
                  </a:txBody>
                  <a:tcPr marL="67196" marR="67196" marT="0" marB="0" anchor="ctr"/>
                </a:tc>
                <a:tc>
                  <a:txBody>
                    <a:bodyPr/>
                    <a:lstStyle/>
                    <a:p>
                      <a:pPr>
                        <a:lnSpc>
                          <a:spcPct val="107000"/>
                        </a:lnSpc>
                        <a:spcAft>
                          <a:spcPts val="800"/>
                        </a:spcAft>
                      </a:pPr>
                      <a:r>
                        <a:rPr lang="en-AU" sz="1200" kern="100" noProof="0" dirty="0">
                          <a:effectLst/>
                          <a:latin typeface="Tahoma"/>
                        </a:rPr>
                        <a:t>Storms</a:t>
                      </a:r>
                      <a:endParaRPr lang="en-AU" sz="1200" kern="100" noProof="0" dirty="0">
                        <a:effectLst/>
                        <a:latin typeface="Tahoma"/>
                        <a:ea typeface="Tahoma"/>
                        <a:cs typeface="Tahoma"/>
                      </a:endParaRPr>
                    </a:p>
                  </a:txBody>
                  <a:tcPr marL="67196" marR="67196" marT="0" marB="0" anchor="ctr"/>
                </a:tc>
                <a:extLst>
                  <a:ext uri="{0D108BD9-81ED-4DB2-BD59-A6C34878D82A}">
                    <a16:rowId xmlns:a16="http://schemas.microsoft.com/office/drawing/2014/main" val="1572555552"/>
                  </a:ext>
                </a:extLst>
              </a:tr>
            </a:tbl>
          </a:graphicData>
        </a:graphic>
      </p:graphicFrame>
    </p:spTree>
    <p:extLst>
      <p:ext uri="{BB962C8B-B14F-4D97-AF65-F5344CB8AC3E}">
        <p14:creationId xmlns:p14="http://schemas.microsoft.com/office/powerpoint/2010/main" val="2597504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6BE7C-05DC-8E81-7DA9-267215FBA95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7525BBB-11DC-B9DD-5084-1F8D1BBEFC22}"/>
              </a:ext>
            </a:extLst>
          </p:cNvPr>
          <p:cNvSpPr>
            <a:spLocks noGrp="1"/>
          </p:cNvSpPr>
          <p:nvPr>
            <p:ph type="body" sz="quarter" idx="10"/>
          </p:nvPr>
        </p:nvSpPr>
        <p:spPr/>
        <p:txBody>
          <a:bodyPr>
            <a:normAutofit fontScale="92500"/>
          </a:bodyPr>
          <a:lstStyle/>
          <a:p>
            <a:r>
              <a:rPr lang="en-AU" sz="3200" dirty="0">
                <a:latin typeface="Tahoma" panose="020B0604030504040204" pitchFamily="34" charset="0"/>
                <a:ea typeface="Tahoma" panose="020B0604030504040204" pitchFamily="34" charset="0"/>
                <a:cs typeface="Tahoma" panose="020B0604030504040204" pitchFamily="34" charset="0"/>
              </a:rPr>
              <a:t>Feedback from blackouts around the world (in progress)</a:t>
            </a:r>
          </a:p>
        </p:txBody>
      </p:sp>
      <p:sp>
        <p:nvSpPr>
          <p:cNvPr id="4" name="Text Placeholder 3">
            <a:extLst>
              <a:ext uri="{FF2B5EF4-FFF2-40B4-BE49-F238E27FC236}">
                <a16:creationId xmlns:a16="http://schemas.microsoft.com/office/drawing/2014/main" id="{B04E5E9B-E13F-A6F4-DB31-BE8B67A6AF27}"/>
              </a:ext>
            </a:extLst>
          </p:cNvPr>
          <p:cNvSpPr>
            <a:spLocks noGrp="1"/>
          </p:cNvSpPr>
          <p:nvPr>
            <p:ph type="body" sz="quarter" idx="20"/>
          </p:nvPr>
        </p:nvSpPr>
        <p:spPr/>
        <p:txBody>
          <a:bodyPr/>
          <a:lstStyle/>
          <a:p>
            <a:endParaRPr lang="en-US"/>
          </a:p>
        </p:txBody>
      </p:sp>
      <p:sp>
        <p:nvSpPr>
          <p:cNvPr id="5" name="Text Placeholder 4">
            <a:extLst>
              <a:ext uri="{FF2B5EF4-FFF2-40B4-BE49-F238E27FC236}">
                <a16:creationId xmlns:a16="http://schemas.microsoft.com/office/drawing/2014/main" id="{9B6EF6B6-4D9F-6589-A50F-AF384264384B}"/>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FBE315B0-E4A5-4EAB-1931-83BE6CB2D99A}"/>
              </a:ext>
            </a:extLst>
          </p:cNvPr>
          <p:cNvSpPr>
            <a:spLocks noGrp="1"/>
          </p:cNvSpPr>
          <p:nvPr>
            <p:ph type="body" sz="quarter" idx="22"/>
          </p:nvPr>
        </p:nvSpPr>
        <p:spPr/>
        <p:txBody>
          <a:bodyPr/>
          <a:lstStyle/>
          <a:p>
            <a:endParaRPr lang="en-US"/>
          </a:p>
        </p:txBody>
      </p:sp>
      <p:sp>
        <p:nvSpPr>
          <p:cNvPr id="85" name="Text Placeholder 1">
            <a:extLst>
              <a:ext uri="{FF2B5EF4-FFF2-40B4-BE49-F238E27FC236}">
                <a16:creationId xmlns:a16="http://schemas.microsoft.com/office/drawing/2014/main" id="{277CA355-1968-1629-1EC1-569BA7402705}"/>
              </a:ext>
            </a:extLst>
          </p:cNvPr>
          <p:cNvSpPr txBox="1">
            <a:spLocks/>
          </p:cNvSpPr>
          <p:nvPr/>
        </p:nvSpPr>
        <p:spPr>
          <a:xfrm>
            <a:off x="390525" y="1607222"/>
            <a:ext cx="4985139" cy="32149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4000" b="1" kern="1200">
                <a:solidFill>
                  <a:srgbClr val="00609C"/>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CH" sz="1600">
                <a:latin typeface="Tahoma"/>
                <a:ea typeface="Tahoma"/>
                <a:cs typeface="Tahoma"/>
              </a:rPr>
              <a:t>Problem areas</a:t>
            </a:r>
            <a:endParaRPr lang="fr-FR"/>
          </a:p>
        </p:txBody>
      </p:sp>
      <p:graphicFrame>
        <p:nvGraphicFramePr>
          <p:cNvPr id="9" name="Diagramme 8">
            <a:extLst>
              <a:ext uri="{FF2B5EF4-FFF2-40B4-BE49-F238E27FC236}">
                <a16:creationId xmlns:a16="http://schemas.microsoft.com/office/drawing/2014/main" id="{10F9F9BA-93B1-8537-B8F1-F08D8BB2DBE0}"/>
              </a:ext>
            </a:extLst>
          </p:cNvPr>
          <p:cNvGraphicFramePr/>
          <p:nvPr>
            <p:extLst>
              <p:ext uri="{D42A27DB-BD31-4B8C-83A1-F6EECF244321}">
                <p14:modId xmlns:p14="http://schemas.microsoft.com/office/powerpoint/2010/main" val="289146348"/>
              </p:ext>
            </p:extLst>
          </p:nvPr>
        </p:nvGraphicFramePr>
        <p:xfrm>
          <a:off x="436205" y="1920525"/>
          <a:ext cx="4920137" cy="42936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8" name="Tableau 147">
            <a:extLst>
              <a:ext uri="{FF2B5EF4-FFF2-40B4-BE49-F238E27FC236}">
                <a16:creationId xmlns:a16="http://schemas.microsoft.com/office/drawing/2014/main" id="{02574B70-0EAB-5BBC-4BFA-3316A780C197}"/>
              </a:ext>
            </a:extLst>
          </p:cNvPr>
          <p:cNvGraphicFramePr>
            <a:graphicFrameLocks noGrp="1"/>
          </p:cNvGraphicFramePr>
          <p:nvPr>
            <p:extLst>
              <p:ext uri="{D42A27DB-BD31-4B8C-83A1-F6EECF244321}">
                <p14:modId xmlns:p14="http://schemas.microsoft.com/office/powerpoint/2010/main" val="4162341900"/>
              </p:ext>
            </p:extLst>
          </p:nvPr>
        </p:nvGraphicFramePr>
        <p:xfrm>
          <a:off x="5686809" y="1568956"/>
          <a:ext cx="5995796" cy="4645240"/>
        </p:xfrm>
        <a:graphic>
          <a:graphicData uri="http://schemas.openxmlformats.org/drawingml/2006/table">
            <a:tbl>
              <a:tblPr firstRow="1" bandRow="1">
                <a:tableStyleId>{F5AB1C69-6EDB-4FF4-983F-18BD219EF322}</a:tableStyleId>
              </a:tblPr>
              <a:tblGrid>
                <a:gridCol w="1629146">
                  <a:extLst>
                    <a:ext uri="{9D8B030D-6E8A-4147-A177-3AD203B41FA5}">
                      <a16:colId xmlns:a16="http://schemas.microsoft.com/office/drawing/2014/main" val="2608690698"/>
                    </a:ext>
                  </a:extLst>
                </a:gridCol>
                <a:gridCol w="4366650">
                  <a:extLst>
                    <a:ext uri="{9D8B030D-6E8A-4147-A177-3AD203B41FA5}">
                      <a16:colId xmlns:a16="http://schemas.microsoft.com/office/drawing/2014/main" val="4019583549"/>
                    </a:ext>
                  </a:extLst>
                </a:gridCol>
              </a:tblGrid>
              <a:tr h="336410">
                <a:tc>
                  <a:txBody>
                    <a:bodyPr/>
                    <a:lstStyle/>
                    <a:p>
                      <a:pPr algn="ctr"/>
                      <a:r>
                        <a:rPr lang="fr-CH" sz="1200" b="1">
                          <a:latin typeface="Tahoma"/>
                        </a:rPr>
                        <a:t>Service in place</a:t>
                      </a:r>
                    </a:p>
                  </a:txBody>
                  <a:tcPr marL="82951" marR="82951" marT="41475" marB="41475" anchor="ctr">
                    <a:solidFill>
                      <a:srgbClr val="00609C"/>
                    </a:solidFill>
                  </a:tcPr>
                </a:tc>
                <a:tc>
                  <a:txBody>
                    <a:bodyPr/>
                    <a:lstStyle/>
                    <a:p>
                      <a:pPr algn="ctr"/>
                      <a:r>
                        <a:rPr lang="fr-CH" sz="1200" b="1">
                          <a:latin typeface="Tahoma"/>
                        </a:rPr>
                        <a:t>Actions implemented and issues addressed</a:t>
                      </a:r>
                      <a:endParaRPr lang="fr-CH" sz="1200" b="1" err="1">
                        <a:latin typeface="Tahoma"/>
                      </a:endParaRPr>
                    </a:p>
                  </a:txBody>
                  <a:tcPr marL="82951" marR="82951" marT="41475" marB="41475" anchor="ctr">
                    <a:solidFill>
                      <a:srgbClr val="00609C"/>
                    </a:solidFill>
                  </a:tcPr>
                </a:tc>
                <a:extLst>
                  <a:ext uri="{0D108BD9-81ED-4DB2-BD59-A6C34878D82A}">
                    <a16:rowId xmlns:a16="http://schemas.microsoft.com/office/drawing/2014/main" val="4006970213"/>
                  </a:ext>
                </a:extLst>
              </a:tr>
              <a:tr h="387102">
                <a:tc>
                  <a:txBody>
                    <a:bodyPr/>
                    <a:lstStyle/>
                    <a:p>
                      <a:r>
                        <a:rPr lang="fr-CH" sz="1200">
                          <a:latin typeface="Tahoma"/>
                        </a:rPr>
                        <a:t>Logistics and information systems</a:t>
                      </a:r>
                      <a:endParaRPr lang="fr-CH" sz="1200" err="1">
                        <a:latin typeface="Tahoma"/>
                      </a:endParaRPr>
                    </a:p>
                  </a:txBody>
                  <a:tcPr marL="82951" marR="82951" marT="41475" marB="41475"/>
                </a:tc>
                <a:tc>
                  <a:txBody>
                    <a:bodyPr/>
                    <a:lstStyle/>
                    <a:p>
                      <a:pPr marL="171450" indent="-171450">
                        <a:buFont typeface="Arial" panose="020B0604020202020204" pitchFamily="34" charset="0"/>
                        <a:buChar char="•"/>
                      </a:pPr>
                      <a:r>
                        <a:rPr lang="fr-CH" sz="1200">
                          <a:latin typeface="Tahoma"/>
                        </a:rPr>
                        <a:t>Packaging vaccines and managing the storage of essential pharmaceutical products</a:t>
                      </a:r>
                      <a:endParaRPr lang="fr-CH" sz="1200" err="1">
                        <a:latin typeface="Tahoma"/>
                      </a:endParaRPr>
                    </a:p>
                  </a:txBody>
                  <a:tcPr marL="82951" marR="82951" marT="41475" marB="41475"/>
                </a:tc>
                <a:extLst>
                  <a:ext uri="{0D108BD9-81ED-4DB2-BD59-A6C34878D82A}">
                    <a16:rowId xmlns:a16="http://schemas.microsoft.com/office/drawing/2014/main" val="3156933681"/>
                  </a:ext>
                </a:extLst>
              </a:tr>
              <a:tr h="995406">
                <a:tc>
                  <a:txBody>
                    <a:bodyPr/>
                    <a:lstStyle/>
                    <a:p>
                      <a:r>
                        <a:rPr lang="fr-CH" sz="1200">
                          <a:latin typeface="Tahoma"/>
                        </a:rPr>
                        <a:t>Medical and clinics</a:t>
                      </a:r>
                      <a:endParaRPr lang="fr-CH" sz="1200" err="1">
                        <a:latin typeface="Tahoma"/>
                      </a:endParaRPr>
                    </a:p>
                  </a:txBody>
                  <a:tcPr marL="82951" marR="82951" marT="41475" marB="41475"/>
                </a:tc>
                <a:tc>
                  <a:txBody>
                    <a:bodyPr/>
                    <a:lstStyle/>
                    <a:p>
                      <a:pPr marL="171450" indent="-171450">
                        <a:buFont typeface="Arial" panose="020B0604020202020204" pitchFamily="34" charset="0"/>
                        <a:buChar char="•"/>
                      </a:pPr>
                      <a:r>
                        <a:rPr lang="fr-CH" sz="1200">
                          <a:latin typeface="Tahoma"/>
                        </a:rPr>
                        <a:t>Opening of cooling centers</a:t>
                      </a:r>
                    </a:p>
                    <a:p>
                      <a:pPr marL="171450" indent="-171450">
                        <a:buFont typeface="Arial" panose="020B0604020202020204" pitchFamily="34" charset="0"/>
                        <a:buChar char="•"/>
                      </a:pPr>
                      <a:r>
                        <a:rPr lang="fr-CH" sz="1200">
                          <a:latin typeface="Tahoma"/>
                        </a:rPr>
                        <a:t>Needs assessment for the most vulnerable people (elderly and mental health) in collaboration with organisations that manage social housing</a:t>
                      </a:r>
                    </a:p>
                    <a:p>
                      <a:pPr marL="171450" indent="-171450">
                        <a:buFont typeface="Arial" panose="020B0604020202020204" pitchFamily="34" charset="0"/>
                        <a:buChar char="•"/>
                      </a:pPr>
                      <a:r>
                        <a:rPr lang="fr-CH" sz="1200">
                          <a:latin typeface="Tahoma"/>
                        </a:rPr>
                        <a:t>Visiting and helping vulnerable people</a:t>
                      </a:r>
                    </a:p>
                    <a:p>
                      <a:pPr marL="171450" indent="-171450">
                        <a:buFont typeface="Arial" panose="020B0604020202020204" pitchFamily="34" charset="0"/>
                        <a:buChar char="•"/>
                      </a:pPr>
                      <a:endParaRPr lang="fr-CH" sz="1200">
                        <a:latin typeface="Tahoma"/>
                      </a:endParaRPr>
                    </a:p>
                  </a:txBody>
                  <a:tcPr marL="82951" marR="82951" marT="41475" marB="41475"/>
                </a:tc>
                <a:extLst>
                  <a:ext uri="{0D108BD9-81ED-4DB2-BD59-A6C34878D82A}">
                    <a16:rowId xmlns:a16="http://schemas.microsoft.com/office/drawing/2014/main" val="1917221116"/>
                  </a:ext>
                </a:extLst>
              </a:tr>
              <a:tr h="539178">
                <a:tc>
                  <a:txBody>
                    <a:bodyPr/>
                    <a:lstStyle/>
                    <a:p>
                      <a:r>
                        <a:rPr lang="fr-CH" sz="1200">
                          <a:latin typeface="Tahoma"/>
                        </a:rPr>
                        <a:t>Epidemiology and surveillance</a:t>
                      </a:r>
                    </a:p>
                  </a:txBody>
                  <a:tcPr marL="82951" marR="82951" marT="41475" marB="41475"/>
                </a:tc>
                <a:tc>
                  <a:txBody>
                    <a:bodyPr/>
                    <a:lstStyle/>
                    <a:p>
                      <a:pPr marL="171450" indent="-171450">
                        <a:buFont typeface="Arial" panose="020B0604020202020204" pitchFamily="34" charset="0"/>
                        <a:buChar char="•"/>
                      </a:pPr>
                      <a:r>
                        <a:rPr lang="fr-CH" sz="1200">
                          <a:latin typeface="Tahoma"/>
                        </a:rPr>
                        <a:t>Syndromic surveillance activities maintained</a:t>
                      </a:r>
                    </a:p>
                    <a:p>
                      <a:pPr marL="171450" indent="-171450">
                        <a:buFont typeface="Arial" panose="020B0604020202020204" pitchFamily="34" charset="0"/>
                        <a:buChar char="•"/>
                      </a:pPr>
                      <a:r>
                        <a:rPr lang="fr-CH" sz="1200">
                          <a:latin typeface="Tahoma"/>
                        </a:rPr>
                        <a:t>Assessment of the effects of the blackout on health (e.g. heat stroke)</a:t>
                      </a:r>
                    </a:p>
                    <a:p>
                      <a:pPr marL="171450" indent="-171450">
                        <a:buFont typeface="Arial" panose="020B0604020202020204" pitchFamily="34" charset="0"/>
                        <a:buChar char="•"/>
                      </a:pPr>
                      <a:endParaRPr lang="fr-CH" sz="1200" dirty="0">
                        <a:latin typeface="Tahoma"/>
                      </a:endParaRPr>
                    </a:p>
                  </a:txBody>
                  <a:tcPr marL="82951" marR="82951" marT="41475" marB="41475"/>
                </a:tc>
                <a:extLst>
                  <a:ext uri="{0D108BD9-81ED-4DB2-BD59-A6C34878D82A}">
                    <a16:rowId xmlns:a16="http://schemas.microsoft.com/office/drawing/2014/main" val="3175479834"/>
                  </a:ext>
                </a:extLst>
              </a:tr>
              <a:tr h="539178">
                <a:tc>
                  <a:txBody>
                    <a:bodyPr/>
                    <a:lstStyle/>
                    <a:p>
                      <a:r>
                        <a:rPr lang="fr-CH" sz="1200">
                          <a:latin typeface="Tahoma"/>
                        </a:rPr>
                        <a:t>Environment</a:t>
                      </a:r>
                      <a:endParaRPr lang="fr-CH" sz="1200" err="1">
                        <a:latin typeface="Tahoma"/>
                      </a:endParaRPr>
                    </a:p>
                  </a:txBody>
                  <a:tcPr marL="82951" marR="82951" marT="41475" marB="41475"/>
                </a:tc>
                <a:tc>
                  <a:txBody>
                    <a:bodyPr/>
                    <a:lstStyle/>
                    <a:p>
                      <a:pPr marL="171450" indent="-171450">
                        <a:buFont typeface="Arial" panose="020B0604020202020204" pitchFamily="34" charset="0"/>
                        <a:buChar char="•"/>
                      </a:pPr>
                      <a:r>
                        <a:rPr lang="fr-CH" sz="1200">
                          <a:latin typeface="Tahoma"/>
                        </a:rPr>
                        <a:t>Assessing and maintaining water potability</a:t>
                      </a:r>
                    </a:p>
                    <a:p>
                      <a:pPr marL="171450" indent="-171450">
                        <a:buFont typeface="Arial" panose="020B0604020202020204" pitchFamily="34" charset="0"/>
                        <a:buChar char="•"/>
                      </a:pPr>
                      <a:r>
                        <a:rPr lang="fr-CH" sz="1200">
                          <a:latin typeface="Tahoma"/>
                        </a:rPr>
                        <a:t>Revision of water supply plans envisaged, should the blackout continue</a:t>
                      </a:r>
                      <a:endParaRPr lang="fr-CH" sz="1200" dirty="0">
                        <a:latin typeface="Tahoma"/>
                      </a:endParaRPr>
                    </a:p>
                  </a:txBody>
                  <a:tcPr marL="82951" marR="82951" marT="41475" marB="41475"/>
                </a:tc>
                <a:extLst>
                  <a:ext uri="{0D108BD9-81ED-4DB2-BD59-A6C34878D82A}">
                    <a16:rowId xmlns:a16="http://schemas.microsoft.com/office/drawing/2014/main" val="2173491634"/>
                  </a:ext>
                </a:extLst>
              </a:tr>
              <a:tr h="387102">
                <a:tc>
                  <a:txBody>
                    <a:bodyPr/>
                    <a:lstStyle/>
                    <a:p>
                      <a:r>
                        <a:rPr lang="fr-CH" sz="1200">
                          <a:latin typeface="Tahoma"/>
                        </a:rPr>
                        <a:t>Public and information provider</a:t>
                      </a:r>
                    </a:p>
                  </a:txBody>
                  <a:tcPr marL="82951" marR="82951" marT="41475" marB="41475"/>
                </a:tc>
                <a:tc>
                  <a:txBody>
                    <a:bodyPr/>
                    <a:lstStyle/>
                    <a:p>
                      <a:pPr marL="171450" indent="-171450">
                        <a:buFont typeface="Arial" panose="020B0604020202020204" pitchFamily="34" charset="0"/>
                        <a:buChar char="•"/>
                      </a:pPr>
                      <a:r>
                        <a:rPr lang="fr-CH" sz="1200">
                          <a:latin typeface="Tahoma"/>
                        </a:rPr>
                        <a:t>Communication through radio and newspapers on good behaviour (e.g. throwing away out-of-date food)</a:t>
                      </a:r>
                      <a:endParaRPr lang="fr-CH" sz="1200" dirty="0">
                        <a:latin typeface="Tahoma"/>
                      </a:endParaRPr>
                    </a:p>
                  </a:txBody>
                  <a:tcPr marL="82951" marR="82951" marT="41475" marB="41475"/>
                </a:tc>
                <a:extLst>
                  <a:ext uri="{0D108BD9-81ED-4DB2-BD59-A6C34878D82A}">
                    <a16:rowId xmlns:a16="http://schemas.microsoft.com/office/drawing/2014/main" val="1173087902"/>
                  </a:ext>
                </a:extLst>
              </a:tr>
              <a:tr h="336410">
                <a:tc>
                  <a:txBody>
                    <a:bodyPr/>
                    <a:lstStyle/>
                    <a:p>
                      <a:r>
                        <a:rPr lang="fr-CH" sz="1200">
                          <a:latin typeface="Tahoma"/>
                        </a:rPr>
                        <a:t>Laboratory</a:t>
                      </a:r>
                      <a:endParaRPr lang="fr-CH" sz="1200" err="1">
                        <a:latin typeface="Tahoma"/>
                      </a:endParaRPr>
                    </a:p>
                  </a:txBody>
                  <a:tcPr marL="82951" marR="82951" marT="41475" marB="41475"/>
                </a:tc>
                <a:tc>
                  <a:txBody>
                    <a:bodyPr/>
                    <a:lstStyle/>
                    <a:p>
                      <a:pPr marL="171450" indent="-171450">
                        <a:buFont typeface="Arial" panose="020B0604020202020204" pitchFamily="34" charset="0"/>
                        <a:buChar char="•"/>
                      </a:pPr>
                      <a:r>
                        <a:rPr lang="fr-CH" sz="1200">
                          <a:latin typeface="Tahoma"/>
                        </a:rPr>
                        <a:t>Air filter testing for environmental monitoring</a:t>
                      </a:r>
                    </a:p>
                  </a:txBody>
                  <a:tcPr marL="82951" marR="82951" marT="41475" marB="41475"/>
                </a:tc>
                <a:extLst>
                  <a:ext uri="{0D108BD9-81ED-4DB2-BD59-A6C34878D82A}">
                    <a16:rowId xmlns:a16="http://schemas.microsoft.com/office/drawing/2014/main" val="1294977445"/>
                  </a:ext>
                </a:extLst>
              </a:tr>
              <a:tr h="387102">
                <a:tc>
                  <a:txBody>
                    <a:bodyPr/>
                    <a:lstStyle/>
                    <a:p>
                      <a:r>
                        <a:rPr lang="fr-CH" sz="1200">
                          <a:latin typeface="Tahoma"/>
                        </a:rPr>
                        <a:t>Mental health</a:t>
                      </a:r>
                      <a:endParaRPr lang="fr-CH" sz="1200" err="1">
                        <a:latin typeface="Tahoma"/>
                      </a:endParaRPr>
                    </a:p>
                  </a:txBody>
                  <a:tcPr marL="82951" marR="82951" marT="41475" marB="41475"/>
                </a:tc>
                <a:tc>
                  <a:txBody>
                    <a:bodyPr/>
                    <a:lstStyle/>
                    <a:p>
                      <a:pPr marL="171450" indent="-171450">
                        <a:buFont typeface="Arial" panose="020B0604020202020204" pitchFamily="34" charset="0"/>
                        <a:buChar char="•"/>
                      </a:pPr>
                      <a:r>
                        <a:rPr lang="fr-CH" sz="1200" dirty="0">
                          <a:latin typeface="Tahoma"/>
                        </a:rPr>
                        <a:t>Maintenance of the emergency call service (fax </a:t>
                      </a:r>
                      <a:r>
                        <a:rPr lang="fr-CH" sz="1200" dirty="0" err="1">
                          <a:latin typeface="Tahoma"/>
                        </a:rPr>
                        <a:t>number</a:t>
                      </a:r>
                      <a:r>
                        <a:rPr lang="fr-CH" sz="1200" dirty="0">
                          <a:latin typeface="Tahoma"/>
                        </a:rPr>
                        <a:t> </a:t>
                      </a:r>
                      <a:r>
                        <a:rPr lang="fr-CH" sz="1200" dirty="0" err="1">
                          <a:latin typeface="Tahoma"/>
                        </a:rPr>
                        <a:t>that</a:t>
                      </a:r>
                      <a:r>
                        <a:rPr lang="fr-CH" sz="1200" dirty="0">
                          <a:latin typeface="Tahoma"/>
                        </a:rPr>
                        <a:t> uses </a:t>
                      </a:r>
                      <a:r>
                        <a:rPr lang="fr-CH" sz="1200" dirty="0" err="1">
                          <a:latin typeface="Tahoma"/>
                        </a:rPr>
                        <a:t>less</a:t>
                      </a:r>
                      <a:r>
                        <a:rPr lang="fr-CH" sz="1200" dirty="0">
                          <a:latin typeface="Tahoma"/>
                        </a:rPr>
                        <a:t> power </a:t>
                      </a:r>
                      <a:r>
                        <a:rPr lang="fr-CH" sz="1200" dirty="0" err="1">
                          <a:latin typeface="Tahoma"/>
                        </a:rPr>
                        <a:t>than</a:t>
                      </a:r>
                      <a:r>
                        <a:rPr lang="fr-CH" sz="1200" dirty="0">
                          <a:latin typeface="Tahoma"/>
                        </a:rPr>
                        <a:t> the digital </a:t>
                      </a:r>
                      <a:r>
                        <a:rPr lang="fr-CH" sz="1200" dirty="0" err="1">
                          <a:latin typeface="Tahoma"/>
                        </a:rPr>
                        <a:t>number</a:t>
                      </a:r>
                      <a:r>
                        <a:rPr lang="fr-CH" sz="1200" dirty="0">
                          <a:latin typeface="Tahoma"/>
                        </a:rPr>
                        <a:t>)</a:t>
                      </a:r>
                    </a:p>
                  </a:txBody>
                  <a:tcPr marL="82951" marR="82951" marT="41475" marB="41475"/>
                </a:tc>
                <a:extLst>
                  <a:ext uri="{0D108BD9-81ED-4DB2-BD59-A6C34878D82A}">
                    <a16:rowId xmlns:a16="http://schemas.microsoft.com/office/drawing/2014/main" val="3775160386"/>
                  </a:ext>
                </a:extLst>
              </a:tr>
            </a:tbl>
          </a:graphicData>
        </a:graphic>
      </p:graphicFrame>
    </p:spTree>
    <p:extLst>
      <p:ext uri="{BB962C8B-B14F-4D97-AF65-F5344CB8AC3E}">
        <p14:creationId xmlns:p14="http://schemas.microsoft.com/office/powerpoint/2010/main" val="3938063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921BD3-C5C5-54F5-BEF8-F84152B3CECC}"/>
              </a:ext>
            </a:extLst>
          </p:cNvPr>
          <p:cNvSpPr>
            <a:spLocks noGrp="1"/>
          </p:cNvSpPr>
          <p:nvPr>
            <p:ph type="body" sz="quarter" idx="10"/>
          </p:nvPr>
        </p:nvSpPr>
        <p:spPr/>
        <p:txBody>
          <a:bodyPr>
            <a:normAutofit/>
          </a:bodyPr>
          <a:lstStyle/>
          <a:p>
            <a:r>
              <a:rPr lang="en-AU" sz="3200" dirty="0">
                <a:latin typeface="Tahoma" panose="020B0604030504040204" pitchFamily="34" charset="0"/>
                <a:ea typeface="Tahoma" panose="020B0604030504040204" pitchFamily="34" charset="0"/>
                <a:cs typeface="Tahoma" panose="020B0604030504040204" pitchFamily="34" charset="0"/>
              </a:rPr>
              <a:t>Vehicle-to-grid potential in Switzerland</a:t>
            </a:r>
          </a:p>
        </p:txBody>
      </p:sp>
      <p:sp>
        <p:nvSpPr>
          <p:cNvPr id="4" name="Text Placeholder 3">
            <a:extLst>
              <a:ext uri="{FF2B5EF4-FFF2-40B4-BE49-F238E27FC236}">
                <a16:creationId xmlns:a16="http://schemas.microsoft.com/office/drawing/2014/main" id="{583059F4-CE2B-A104-1545-C0249562F9F2}"/>
              </a:ext>
            </a:extLst>
          </p:cNvPr>
          <p:cNvSpPr>
            <a:spLocks noGrp="1"/>
          </p:cNvSpPr>
          <p:nvPr>
            <p:ph type="body" sz="quarter" idx="20"/>
          </p:nvPr>
        </p:nvSpPr>
        <p:spPr/>
        <p:txBody>
          <a:bodyPr/>
          <a:lstStyle/>
          <a:p>
            <a:endParaRPr lang="fr-CH"/>
          </a:p>
        </p:txBody>
      </p:sp>
      <p:sp>
        <p:nvSpPr>
          <p:cNvPr id="5" name="Text Placeholder 4">
            <a:extLst>
              <a:ext uri="{FF2B5EF4-FFF2-40B4-BE49-F238E27FC236}">
                <a16:creationId xmlns:a16="http://schemas.microsoft.com/office/drawing/2014/main" id="{AA28C32C-41CA-A8FC-3765-4E9FE4467463}"/>
              </a:ext>
            </a:extLst>
          </p:cNvPr>
          <p:cNvSpPr>
            <a:spLocks noGrp="1"/>
          </p:cNvSpPr>
          <p:nvPr>
            <p:ph type="body" sz="quarter" idx="21"/>
          </p:nvPr>
        </p:nvSpPr>
        <p:spPr/>
        <p:txBody>
          <a:bodyPr/>
          <a:lstStyle/>
          <a:p>
            <a:endParaRPr lang="fr-CH"/>
          </a:p>
        </p:txBody>
      </p:sp>
      <p:sp>
        <p:nvSpPr>
          <p:cNvPr id="6" name="Text Placeholder 5">
            <a:extLst>
              <a:ext uri="{FF2B5EF4-FFF2-40B4-BE49-F238E27FC236}">
                <a16:creationId xmlns:a16="http://schemas.microsoft.com/office/drawing/2014/main" id="{9587B22C-DE13-B9A3-10ED-E8637A0E5F29}"/>
              </a:ext>
            </a:extLst>
          </p:cNvPr>
          <p:cNvSpPr>
            <a:spLocks noGrp="1"/>
          </p:cNvSpPr>
          <p:nvPr>
            <p:ph type="body" sz="quarter" idx="22"/>
          </p:nvPr>
        </p:nvSpPr>
        <p:spPr/>
        <p:txBody>
          <a:bodyPr/>
          <a:lstStyle/>
          <a:p>
            <a:endParaRPr lang="fr-CH"/>
          </a:p>
        </p:txBody>
      </p:sp>
      <p:pic>
        <p:nvPicPr>
          <p:cNvPr id="8" name="Picture 7">
            <a:extLst>
              <a:ext uri="{FF2B5EF4-FFF2-40B4-BE49-F238E27FC236}">
                <a16:creationId xmlns:a16="http://schemas.microsoft.com/office/drawing/2014/main" id="{457E5AD7-D2BE-6223-DDBD-3BE3B4801928}"/>
              </a:ext>
            </a:extLst>
          </p:cNvPr>
          <p:cNvPicPr>
            <a:picLocks noChangeAspect="1"/>
          </p:cNvPicPr>
          <p:nvPr/>
        </p:nvPicPr>
        <p:blipFill rotWithShape="1">
          <a:blip r:embed="rId2"/>
          <a:srcRect l="314" r="1815"/>
          <a:stretch/>
        </p:blipFill>
        <p:spPr>
          <a:xfrm>
            <a:off x="544813" y="1396563"/>
            <a:ext cx="9329208" cy="4249540"/>
          </a:xfrm>
          <a:prstGeom prst="rect">
            <a:avLst/>
          </a:prstGeom>
        </p:spPr>
      </p:pic>
      <p:sp>
        <p:nvSpPr>
          <p:cNvPr id="10" name="TextBox 9">
            <a:extLst>
              <a:ext uri="{FF2B5EF4-FFF2-40B4-BE49-F238E27FC236}">
                <a16:creationId xmlns:a16="http://schemas.microsoft.com/office/drawing/2014/main" id="{E23E2B40-21AC-7A6E-F769-06CD30A9CAEE}"/>
              </a:ext>
            </a:extLst>
          </p:cNvPr>
          <p:cNvSpPr txBox="1"/>
          <p:nvPr/>
        </p:nvSpPr>
        <p:spPr>
          <a:xfrm>
            <a:off x="1148194" y="5590483"/>
            <a:ext cx="9329208" cy="523220"/>
          </a:xfrm>
          <a:prstGeom prst="rect">
            <a:avLst/>
          </a:prstGeom>
          <a:noFill/>
        </p:spPr>
        <p:txBody>
          <a:bodyPr wrap="square">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Ref: Van </a:t>
            </a:r>
            <a:r>
              <a:rPr lang="en-US" sz="1400" dirty="0" err="1">
                <a:latin typeface="Tahoma" panose="020B0604030504040204" pitchFamily="34" charset="0"/>
                <a:ea typeface="Tahoma" panose="020B0604030504040204" pitchFamily="34" charset="0"/>
                <a:cs typeface="Tahoma" panose="020B0604030504040204" pitchFamily="34" charset="0"/>
              </a:rPr>
              <a:t>Liedekerke</a:t>
            </a:r>
            <a:r>
              <a:rPr lang="en-US" sz="1400" dirty="0">
                <a:latin typeface="Tahoma" panose="020B0604030504040204" pitchFamily="34" charset="0"/>
                <a:ea typeface="Tahoma" panose="020B0604030504040204" pitchFamily="34" charset="0"/>
                <a:cs typeface="Tahoma" panose="020B0604030504040204" pitchFamily="34" charset="0"/>
              </a:rPr>
              <a:t>, A., M. Schwarz, and G. </a:t>
            </a:r>
            <a:r>
              <a:rPr lang="en-US" sz="1400" dirty="0" err="1">
                <a:latin typeface="Tahoma" panose="020B0604030504040204" pitchFamily="34" charset="0"/>
                <a:ea typeface="Tahoma" panose="020B0604030504040204" pitchFamily="34" charset="0"/>
                <a:cs typeface="Tahoma" panose="020B0604030504040204" pitchFamily="34" charset="0"/>
              </a:rPr>
              <a:t>Blazhe</a:t>
            </a:r>
            <a:r>
              <a:rPr lang="en-US" sz="1400" dirty="0">
                <a:latin typeface="Tahoma" panose="020B0604030504040204" pitchFamily="34" charset="0"/>
                <a:ea typeface="Tahoma" panose="020B0604030504040204" pitchFamily="34" charset="0"/>
                <a:cs typeface="Tahoma" panose="020B0604030504040204" pitchFamily="34" charset="0"/>
              </a:rPr>
              <a:t>. "Vehicle-to-grid in Switzerland, A first estimate of the value of vehicle-to-grid for the Swiss electricity system." ETH Zürich, 18th February (2023).</a:t>
            </a:r>
            <a:endParaRPr lang="fr-CH"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76163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939B7C90475448AAAB5C35E6999A05" ma:contentTypeVersion="13" ma:contentTypeDescription="Crée un document." ma:contentTypeScope="" ma:versionID="e2af981f379fca528d4705d165829619">
  <xsd:schema xmlns:xsd="http://www.w3.org/2001/XMLSchema" xmlns:xs="http://www.w3.org/2001/XMLSchema" xmlns:p="http://schemas.microsoft.com/office/2006/metadata/properties" xmlns:ns2="3bf5c240-9b6a-4227-b170-587b60d408c2" xmlns:ns3="6a795104-1459-4a4b-93b7-a9d10e5b8529" targetNamespace="http://schemas.microsoft.com/office/2006/metadata/properties" ma:root="true" ma:fieldsID="cf67cf01b74ccd1c75ea993f9381ba17" ns2:_="" ns3:_="">
    <xsd:import namespace="3bf5c240-9b6a-4227-b170-587b60d408c2"/>
    <xsd:import namespace="6a795104-1459-4a4b-93b7-a9d10e5b8529"/>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5c240-9b6a-4227-b170-587b60d408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alises d’images" ma:readOnly="false" ma:fieldId="{5cf76f15-5ced-4ddc-b409-7134ff3c332f}" ma:taxonomyMulti="true" ma:sspId="e5965820-1b97-4994-ad5a-2b1f2cea3fc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95104-1459-4a4b-93b7-a9d10e5b8529"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f7962e-78b0-4c3e-b139-7263612ef66d}" ma:internalName="TaxCatchAll" ma:showField="CatchAllData" ma:web="6a795104-1459-4a4b-93b7-a9d10e5b8529">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a795104-1459-4a4b-93b7-a9d10e5b8529" xsi:nil="true"/>
    <lcf76f155ced4ddcb4097134ff3c332f xmlns="3bf5c240-9b6a-4227-b170-587b60d408c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DCDED8-351E-4508-ACB9-E8BF78378F85}">
  <ds:schemaRefs>
    <ds:schemaRef ds:uri="3bf5c240-9b6a-4227-b170-587b60d408c2"/>
    <ds:schemaRef ds:uri="6a795104-1459-4a4b-93b7-a9d10e5b852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18C35CF-CAB7-4A63-883A-DC8AA8FB641C}">
  <ds:schemaRefs>
    <ds:schemaRef ds:uri="http://schemas.microsoft.com/sharepoint/v3/contenttype/forms"/>
  </ds:schemaRefs>
</ds:datastoreItem>
</file>

<file path=customXml/itemProps3.xml><?xml version="1.0" encoding="utf-8"?>
<ds:datastoreItem xmlns:ds="http://schemas.openxmlformats.org/officeDocument/2006/customXml" ds:itemID="{203ED177-959F-44FA-8A9E-5AC9372C9959}">
  <ds:schemaRefs>
    <ds:schemaRef ds:uri="http://schemas.openxmlformats.org/package/2006/metadata/core-properties"/>
    <ds:schemaRef ds:uri="http://www.w3.org/XML/1998/namespace"/>
    <ds:schemaRef ds:uri="http://purl.org/dc/dcmitype/"/>
    <ds:schemaRef ds:uri="http://purl.org/dc/elements/1.1/"/>
    <ds:schemaRef ds:uri="http://purl.org/dc/terms/"/>
    <ds:schemaRef ds:uri="http://schemas.microsoft.com/office/2006/documentManagement/types"/>
    <ds:schemaRef ds:uri="http://schemas.microsoft.com/office/infopath/2007/PartnerControls"/>
    <ds:schemaRef ds:uri="6a795104-1459-4a4b-93b7-a9d10e5b8529"/>
    <ds:schemaRef ds:uri="3bf5c240-9b6a-4227-b170-587b60d408c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2677</Words>
  <Application>Microsoft Office PowerPoint</Application>
  <PresentationFormat>Grand écran</PresentationFormat>
  <Paragraphs>322</Paragraphs>
  <Slides>30</Slides>
  <Notes>10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30</vt:i4>
      </vt:variant>
    </vt:vector>
  </HeadingPairs>
  <TitlesOfParts>
    <vt:vector size="39" baseType="lpstr">
      <vt:lpstr>Arial</vt:lpstr>
      <vt:lpstr>Calibri</vt:lpstr>
      <vt:lpstr>Calibri Light</vt:lpstr>
      <vt:lpstr>Courier New</vt:lpstr>
      <vt:lpstr>Helvetica Now Text</vt:lpstr>
      <vt:lpstr>Tahoma</vt:lpstr>
      <vt:lpstr>Times New Roman</vt:lpstr>
      <vt:lpstr>Wingdings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Guillaume Perotin</dc:creator>
  <cp:keywords>, docId:796383BE1B1CDB0B03985FDAC67431A8</cp:keywords>
  <cp:lastModifiedBy>Wannier David</cp:lastModifiedBy>
  <cp:revision>6</cp:revision>
  <cp:lastPrinted>2024-02-28T07:54:39Z</cp:lastPrinted>
  <dcterms:created xsi:type="dcterms:W3CDTF">2021-09-21T08:07:04Z</dcterms:created>
  <dcterms:modified xsi:type="dcterms:W3CDTF">2024-03-07T07:50:53Z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Entite">
    <vt:lpwstr>14881;#Communication|c8be476c-b7f6-40df-b451-1d3d9cc26b5c</vt:lpwstr>
  </property>
  <property fmtid="{D5CDD505-2E9C-101B-9397-08002B2CF9AE}" pid="3" name="DestinataireHESSO">
    <vt:lpwstr/>
  </property>
  <property fmtid="{D5CDD505-2E9C-101B-9397-08002B2CF9AE}" pid="4" name="ContentTypeId">
    <vt:lpwstr>0x01010027939B7C90475448AAAB5C35E6999A05</vt:lpwstr>
  </property>
  <property fmtid="{D5CDD505-2E9C-101B-9397-08002B2CF9AE}" pid="5" name="Destinataire">
    <vt:lpwstr/>
  </property>
  <property fmtid="{D5CDD505-2E9C-101B-9397-08002B2CF9AE}" pid="6" name="Expediteur">
    <vt:lpwstr/>
  </property>
  <property fmtid="{D5CDD505-2E9C-101B-9397-08002B2CF9AE}" pid="7" name="_dlc_DocIdItemGuid">
    <vt:lpwstr>86454685-7eff-4db6-83b5-934949e88f7a</vt:lpwstr>
  </property>
  <property fmtid="{D5CDD505-2E9C-101B-9397-08002B2CF9AE}" pid="8" name="Theme">
    <vt:lpwstr>14908;#Communication|f828701b-649d-4b4b-96b7-2951249b0324</vt:lpwstr>
  </property>
  <property fmtid="{D5CDD505-2E9C-101B-9397-08002B2CF9AE}" pid="9" name="Dossier0">
    <vt:lpwstr/>
  </property>
  <property fmtid="{D5CDD505-2E9C-101B-9397-08002B2CF9AE}" pid="10" name="_TypeDocument">
    <vt:lpwstr>14874;#Modèle|2575e6a8-411d-415f-b48e-64127d8ca403</vt:lpwstr>
  </property>
  <property fmtid="{D5CDD505-2E9C-101B-9397-08002B2CF9AE}" pid="11" name="ExpediteurHESSO">
    <vt:lpwstr/>
  </property>
  <property fmtid="{D5CDD505-2E9C-101B-9397-08002B2CF9AE}" pid="12" name="MediaServiceImageTags">
    <vt:lpwstr/>
  </property>
</Properties>
</file>